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3" r:id="rId6"/>
    <p:sldId id="258" r:id="rId7"/>
    <p:sldId id="260" r:id="rId8"/>
    <p:sldId id="264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071670" y="1571612"/>
            <a:ext cx="5293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ПРОТИВОПОЛОЖНЫЕ ЧИСЛА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628" y="4714884"/>
            <a:ext cx="255756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ГБОУ СОШ № 79</a:t>
            </a:r>
          </a:p>
          <a:p>
            <a:r>
              <a:rPr lang="ru-RU" sz="2000" dirty="0" smtClean="0"/>
              <a:t>Калининского района</a:t>
            </a:r>
          </a:p>
          <a:p>
            <a:r>
              <a:rPr lang="ru-RU" sz="2000" dirty="0" smtClean="0"/>
              <a:t>Г. Санкт-Петербурга</a:t>
            </a:r>
          </a:p>
          <a:p>
            <a:r>
              <a:rPr lang="ru-RU" sz="2000" dirty="0" smtClean="0"/>
              <a:t>Учитель</a:t>
            </a:r>
          </a:p>
          <a:p>
            <a:r>
              <a:rPr lang="ru-RU" sz="2000" dirty="0" err="1" smtClean="0"/>
              <a:t>Сандецкая</a:t>
            </a:r>
            <a:r>
              <a:rPr lang="ru-RU" sz="2000" dirty="0" smtClean="0"/>
              <a:t> Л. Е.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929058" y="2714620"/>
            <a:ext cx="1428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6 класс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3643314"/>
            <a:ext cx="1295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1 урок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88640"/>
            <a:ext cx="2333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Итоги урока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124744"/>
            <a:ext cx="7776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Какие числа называются противоположными?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2348880"/>
            <a:ext cx="5934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Какое число противоположно нулю?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3501008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Существует ли число, имеющее два противоположных ему числа?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1506" name="Picture 2" descr="H:\фон презентации\85a651422389ced941cc8b70decd90fb_5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48276"/>
            <a:ext cx="2842876" cy="3509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268760"/>
            <a:ext cx="633378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урок!!!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2530" name="Picture 2" descr="H:\фон презентации\картинки рабочий стол\картинки\слайд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708920"/>
            <a:ext cx="3417168" cy="3323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643050"/>
            <a:ext cx="2238392" cy="167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357554" y="214290"/>
            <a:ext cx="2029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Устный счет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71612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6-4,5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214554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*0,4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714620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: 1,2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3357562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*7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3857628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+0,8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4214818"/>
            <a:ext cx="203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_________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471488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28670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1.)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9322" y="928670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2.)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714488"/>
            <a:ext cx="2324100" cy="742950"/>
          </a:xfrm>
          <a:prstGeom prst="rect">
            <a:avLst/>
          </a:prstGeom>
          <a:noFill/>
        </p:spPr>
      </p:pic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928934"/>
            <a:ext cx="2324100" cy="8001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1785918" y="1571612"/>
            <a:ext cx="704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1,5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57356" y="2214554"/>
            <a:ext cx="704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0,6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57356" y="2714620"/>
            <a:ext cx="707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0,5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57356" y="3357562"/>
            <a:ext cx="707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3,5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14414" y="4786322"/>
            <a:ext cx="704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4,3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28365" y="1785926"/>
            <a:ext cx="915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3,15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429652" y="307181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0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71802" y="4572008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3.)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Назовите сначала положительные числа, затем отрицательные числа: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-14; 234; -0,45; -1;  ¼; 0; 1; -3/7; -0,002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1" grpId="1"/>
      <p:bldP spid="12" grpId="0"/>
      <p:bldP spid="13" grpId="0"/>
      <p:bldP spid="29" grpId="0"/>
      <p:bldP spid="30" grpId="0"/>
      <p:bldP spid="31" grpId="0"/>
      <p:bldP spid="32" grpId="0"/>
      <p:bldP spid="33" grpId="0"/>
      <p:bldP spid="34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0"/>
            <a:ext cx="1979712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428860" y="135729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7158" y="785794"/>
            <a:ext cx="778674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Цели урока: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Ввести понятие числа, противоположного данному;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Показать обозначение чисел, противоположных данным;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Продолжить отрабатывать умение решать текстовые задачи;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Закрепить умения и навыки работы с координатной прямой.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>
            <a:off x="714348" y="2643182"/>
            <a:ext cx="7143800" cy="1588"/>
          </a:xfrm>
          <a:prstGeom prst="straightConnector1">
            <a:avLst/>
          </a:prstGeom>
          <a:ln w="381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643306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071934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857752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14678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00562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857488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214942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428860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000232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643570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000760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357950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715140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643042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072330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214414" y="2571744"/>
            <a:ext cx="142876" cy="1171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72110"/>
            <a:ext cx="1857388" cy="138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142844" y="142852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Начертите координатную прямую, приняв за единичный отрезок длину одной клетки тетради.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1142984"/>
            <a:ext cx="8286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Отметьте на это прямой точки А(-6),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B(-3), C(3), D(4), E(7), O(0)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29058" y="2143116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O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00496" y="2714620"/>
            <a:ext cx="314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9124" y="2714620"/>
            <a:ext cx="314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643042" y="271462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-6</a:t>
            </a:r>
            <a:endParaRPr lang="ru-RU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271462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-3</a:t>
            </a:r>
            <a:endParaRPr lang="ru-RU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143504" y="27146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</a:t>
            </a:r>
            <a:endParaRPr lang="ru-RU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572132" y="27146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ru-RU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643702" y="27146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7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571604" y="214311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A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57488" y="2143116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B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43504" y="214311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C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72132" y="2143116"/>
            <a:ext cx="378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D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43702" y="2143116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E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8" name="Левая фигурная скобка 37"/>
          <p:cNvSpPr/>
          <p:nvPr/>
        </p:nvSpPr>
        <p:spPr>
          <a:xfrm rot="16200000">
            <a:off x="3347864" y="2708920"/>
            <a:ext cx="432048" cy="1152128"/>
          </a:xfrm>
          <a:prstGeom prst="leftBrac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Левая фигурная скобка 38"/>
          <p:cNvSpPr/>
          <p:nvPr/>
        </p:nvSpPr>
        <p:spPr>
          <a:xfrm rot="16200000">
            <a:off x="4572000" y="2708920"/>
            <a:ext cx="432048" cy="1152128"/>
          </a:xfrm>
          <a:prstGeom prst="leftBrac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139952" y="3645024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3 ед. </a:t>
            </a:r>
            <a:r>
              <a:rPr lang="ru-RU" sz="2000" b="1" dirty="0" err="1" smtClean="0">
                <a:solidFill>
                  <a:srgbClr val="002060"/>
                </a:solidFill>
              </a:rPr>
              <a:t>отр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15816" y="3645024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3 ед. </a:t>
            </a:r>
            <a:r>
              <a:rPr lang="ru-RU" sz="2000" b="1" dirty="0" err="1" smtClean="0">
                <a:solidFill>
                  <a:srgbClr val="002060"/>
                </a:solidFill>
              </a:rPr>
              <a:t>отр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29" grpId="1"/>
      <p:bldP spid="30" grpId="0"/>
      <p:bldP spid="30" grpId="1"/>
      <p:bldP spid="32" grpId="0"/>
      <p:bldP spid="33" grpId="0"/>
      <p:bldP spid="34" grpId="0"/>
      <p:bldP spid="34" grpId="1"/>
      <p:bldP spid="35" grpId="0"/>
      <p:bldP spid="35" grpId="1"/>
      <p:bldP spid="37" grpId="0"/>
      <p:bldP spid="38" grpId="0" animBg="1"/>
      <p:bldP spid="39" grpId="0" animBg="1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5157192"/>
            <a:ext cx="1260805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79512" y="188640"/>
            <a:ext cx="3031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Определение 1.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836712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Противоположными числами называют числа, расположенные на координатной прямой  на одинаковых расстояниях от начала отсчета ( точки О), но по разные стороны от него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3501008"/>
            <a:ext cx="2980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Определение 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4149080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Два числа, отличающиеся друг от друга только знаками, называют противоположными числами.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5600700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H:\фон презентации\картинки рабочий стол\картинки\слайд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49631" cy="21328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23728" y="260648"/>
            <a:ext cx="26837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Обозначение: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1124744"/>
            <a:ext cx="6138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-а</a:t>
            </a:r>
            <a:r>
              <a:rPr lang="ru-RU" sz="2800" dirty="0" smtClean="0"/>
              <a:t> –</a:t>
            </a:r>
            <a:r>
              <a:rPr lang="ru-RU" sz="2800" b="1" dirty="0" smtClean="0"/>
              <a:t>число, противоположное числу </a:t>
            </a:r>
            <a:r>
              <a:rPr lang="ru-RU" sz="3600" b="1" dirty="0" smtClean="0">
                <a:solidFill>
                  <a:srgbClr val="C00000"/>
                </a:solidFill>
              </a:rPr>
              <a:t>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1988840"/>
            <a:ext cx="6960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-(-а)</a:t>
            </a:r>
            <a:r>
              <a:rPr lang="ru-RU" sz="2800" dirty="0" smtClean="0"/>
              <a:t> – </a:t>
            </a:r>
            <a:r>
              <a:rPr lang="ru-RU" sz="2800" b="1" dirty="0" smtClean="0"/>
              <a:t>число, противоположное числу  </a:t>
            </a:r>
            <a:r>
              <a:rPr lang="ru-RU" sz="3600" b="1" dirty="0" smtClean="0">
                <a:solidFill>
                  <a:srgbClr val="C00000"/>
                </a:solidFill>
              </a:rPr>
              <a:t>–а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2996952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-(-а)= </a:t>
            </a:r>
            <a:r>
              <a:rPr lang="ru-RU" sz="3600" b="1" dirty="0" err="1" smtClean="0">
                <a:solidFill>
                  <a:srgbClr val="C00000"/>
                </a:solidFill>
              </a:rPr>
              <a:t>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4437112"/>
            <a:ext cx="1996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Примеры 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4518898"/>
            <a:ext cx="3839321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Если а=5, то –а=-5;</a:t>
            </a:r>
          </a:p>
          <a:p>
            <a:r>
              <a:rPr lang="ru-RU" sz="3200" b="1" dirty="0" smtClean="0"/>
              <a:t>если а=-8, то –а=8;</a:t>
            </a:r>
          </a:p>
          <a:p>
            <a:r>
              <a:rPr lang="ru-RU" sz="3200" b="1" dirty="0" smtClean="0"/>
              <a:t>если а=0, то –а=0;</a:t>
            </a:r>
          </a:p>
          <a:p>
            <a:r>
              <a:rPr lang="ru-RU" sz="3200" b="1" dirty="0" smtClean="0"/>
              <a:t>если </a:t>
            </a:r>
            <a:r>
              <a:rPr lang="ru-RU" sz="3200" b="1" dirty="0" err="1" smtClean="0"/>
              <a:t>а=</a:t>
            </a:r>
            <a:r>
              <a:rPr lang="ru-RU" sz="3200" b="1" dirty="0" smtClean="0"/>
              <a:t>-(-5), то –а=-5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289663"/>
            <a:ext cx="2376264" cy="317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835696" y="260648"/>
            <a:ext cx="3701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Работа по учебнику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124744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стр. 162 № 910 (устно), № 911,№ 912 и №925(1) в тетради и на доске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Самостоятельная работа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u="sng" dirty="0" smtClean="0"/>
              <a:t>Вариант 1</a:t>
            </a:r>
          </a:p>
          <a:p>
            <a:r>
              <a:rPr lang="ru-RU" dirty="0" smtClean="0"/>
              <a:t>1. Напишите числа, противоположные 7;   -8; -1,5; 4,2; -3/7; 5/9.</a:t>
            </a:r>
          </a:p>
          <a:p>
            <a:r>
              <a:rPr lang="ru-RU" dirty="0" smtClean="0"/>
              <a:t>2. Найдите значение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если –а=5,4; -а = -6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Найдите  значение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если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3,2; х=-4,1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 smtClean="0"/>
              <a:t>Вариант 2</a:t>
            </a:r>
          </a:p>
          <a:p>
            <a:r>
              <a:rPr lang="ru-RU" dirty="0" smtClean="0"/>
              <a:t>1. Напишите числа, противоположные -5;   3; -2,3; -8,3; 9/11; -7/9.</a:t>
            </a:r>
          </a:p>
          <a:p>
            <a:r>
              <a:rPr lang="ru-RU" dirty="0" smtClean="0"/>
              <a:t>2. Найдите значение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если –а=5,7; -а = -3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Найдите  значение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если с = 3; с=-2,27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5301208"/>
            <a:ext cx="129070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:\фон презентации\ramki-na-temu-matema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7056784" cy="45091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51720" y="260648"/>
            <a:ext cx="3788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Домашнее задание 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1268760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П. 27 стр. 161 вопросы 1-5  № 927, 929, 933(а)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457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Самостоятельная работа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Сандецкая ЛЕ</cp:lastModifiedBy>
  <cp:revision>40</cp:revision>
  <dcterms:modified xsi:type="dcterms:W3CDTF">2013-06-06T10:44:19Z</dcterms:modified>
</cp:coreProperties>
</file>