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071670" y="1571612"/>
            <a:ext cx="52938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ПРОТИВОПОЛОЖНЫЕ ЧИСЛА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28" y="4714884"/>
            <a:ext cx="255756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ГБОУ СОШ № 79</a:t>
            </a:r>
          </a:p>
          <a:p>
            <a:r>
              <a:rPr lang="ru-RU" sz="2000" dirty="0" smtClean="0"/>
              <a:t>Калининского района</a:t>
            </a:r>
          </a:p>
          <a:p>
            <a:r>
              <a:rPr lang="ru-RU" sz="2000" dirty="0" smtClean="0"/>
              <a:t>Г. Санкт-Петербурга</a:t>
            </a:r>
          </a:p>
          <a:p>
            <a:r>
              <a:rPr lang="ru-RU" sz="2000" dirty="0" smtClean="0"/>
              <a:t>Учитель</a:t>
            </a:r>
          </a:p>
          <a:p>
            <a:r>
              <a:rPr lang="ru-RU" sz="2000" dirty="0" err="1" smtClean="0"/>
              <a:t>Сандецкая</a:t>
            </a:r>
            <a:r>
              <a:rPr lang="ru-RU" sz="2000" dirty="0" smtClean="0"/>
              <a:t> Л. Е.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29058" y="2714620"/>
            <a:ext cx="1428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6 класс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3429000"/>
            <a:ext cx="1295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2 урок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214290"/>
            <a:ext cx="2029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Устный счет</a:t>
            </a:r>
            <a:endParaRPr lang="ru-RU" sz="2800" b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857232"/>
            <a:ext cx="8270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1)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Посмотрите 15 секунд и запомните данные числа: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357298"/>
            <a:ext cx="7723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-9; 1,45; -2; -4,7; -7/16; 94; 6,02; -3/5; 0,001; 127; 0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071678"/>
            <a:ext cx="8087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Назовите числа, противоположные данным числам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714620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9; -1,45; 2; 4,7; 7/</a:t>
            </a:r>
            <a:r>
              <a:rPr lang="ru-RU" sz="2800" dirty="0" smtClean="0">
                <a:solidFill>
                  <a:srgbClr val="C00000"/>
                </a:solidFill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</a:rPr>
              <a:t>6; -94; -6,02; 3/5; -0,001; -127; 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3500438"/>
            <a:ext cx="3485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2) </a:t>
            </a:r>
            <a:r>
              <a:rPr lang="ru-RU" sz="2800" dirty="0" smtClean="0">
                <a:solidFill>
                  <a:srgbClr val="002060"/>
                </a:solidFill>
              </a:rPr>
              <a:t>Решите уравнения: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3929066"/>
            <a:ext cx="159050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-</a:t>
            </a:r>
            <a:r>
              <a:rPr lang="ru-RU" sz="2800" dirty="0" err="1" smtClean="0">
                <a:solidFill>
                  <a:srgbClr val="002060"/>
                </a:solidFill>
              </a:rPr>
              <a:t>х</a:t>
            </a:r>
            <a:r>
              <a:rPr lang="ru-RU" sz="2800" dirty="0" smtClean="0">
                <a:solidFill>
                  <a:srgbClr val="002060"/>
                </a:solidFill>
              </a:rPr>
              <a:t> =-6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-у=5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-(-</a:t>
            </a:r>
            <a:r>
              <a:rPr lang="ru-RU" sz="2800" dirty="0" err="1" smtClean="0">
                <a:solidFill>
                  <a:srgbClr val="002060"/>
                </a:solidFill>
              </a:rPr>
              <a:t>х</a:t>
            </a:r>
            <a:r>
              <a:rPr lang="ru-RU" sz="2800" dirty="0" smtClean="0">
                <a:solidFill>
                  <a:srgbClr val="002060"/>
                </a:solidFill>
              </a:rPr>
              <a:t>)=7,2</a:t>
            </a:r>
          </a:p>
          <a:p>
            <a:r>
              <a:rPr lang="ru-RU" sz="2800" dirty="0" err="1" smtClean="0">
                <a:solidFill>
                  <a:srgbClr val="002060"/>
                </a:solidFill>
              </a:rPr>
              <a:t>х=</a:t>
            </a:r>
            <a:r>
              <a:rPr lang="ru-RU" sz="2800" dirty="0" smtClean="0">
                <a:solidFill>
                  <a:srgbClr val="002060"/>
                </a:solidFill>
              </a:rPr>
              <a:t>-(-9)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-(-а)=-2/7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0760" y="4000504"/>
            <a:ext cx="1972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-(-(-</a:t>
            </a:r>
            <a:r>
              <a:rPr lang="ru-RU" sz="2800" dirty="0" err="1" smtClean="0">
                <a:solidFill>
                  <a:srgbClr val="002060"/>
                </a:solidFill>
              </a:rPr>
              <a:t>х</a:t>
            </a:r>
            <a:r>
              <a:rPr lang="ru-RU" sz="2800" dirty="0" smtClean="0">
                <a:solidFill>
                  <a:srgbClr val="002060"/>
                </a:solidFill>
              </a:rPr>
              <a:t>))=-1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-х=0</a:t>
            </a:r>
          </a:p>
          <a:p>
            <a:r>
              <a:rPr lang="ru-RU" sz="2800" dirty="0" err="1" smtClean="0">
                <a:solidFill>
                  <a:srgbClr val="002060"/>
                </a:solidFill>
              </a:rPr>
              <a:t>у=</a:t>
            </a:r>
            <a:r>
              <a:rPr lang="ru-RU" sz="2800" dirty="0" smtClean="0">
                <a:solidFill>
                  <a:srgbClr val="002060"/>
                </a:solidFill>
              </a:rPr>
              <a:t>-(-(-8))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-(-(-с))=7/25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0298" y="392906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6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000504"/>
            <a:ext cx="19169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500298" y="4286256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-5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298" y="4786322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7,2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36" y="521495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9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298" y="5643578"/>
            <a:ext cx="753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-2,7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29586" y="400050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1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9586" y="44291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0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29586" y="4786322"/>
            <a:ext cx="4780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-8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29586" y="5286388"/>
            <a:ext cx="997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-7/25</a:t>
            </a:r>
            <a:endParaRPr lang="ru-RU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535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Тема урока: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«Противоположные числа»</a:t>
            </a:r>
            <a:endParaRPr lang="ru-RU" sz="3200" b="1" i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071546"/>
            <a:ext cx="2339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Цели урока: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857364"/>
            <a:ext cx="71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</a:rPr>
              <a:t>Ввести понятие целых чисел;</a:t>
            </a:r>
          </a:p>
          <a:p>
            <a:pPr marL="342900" lvl="0" indent="-342900"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</a:rPr>
              <a:t>Продолжать отрабатывать понятие противоположных чисел;</a:t>
            </a:r>
          </a:p>
          <a:p>
            <a:pPr marL="342900" indent="-342900">
              <a:buFontTx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</a:rPr>
              <a:t>Отрабатывать понятие взаимно обратных чисел;</a:t>
            </a:r>
          </a:p>
          <a:p>
            <a:pPr marL="342900" lvl="0" indent="-342900">
              <a:buFontTx/>
              <a:buAutoNum type="arabicPeriod"/>
            </a:pPr>
            <a:r>
              <a:rPr lang="ru-RU" sz="3200" b="1" i="1" dirty="0" smtClean="0">
                <a:solidFill>
                  <a:srgbClr val="002060"/>
                </a:solidFill>
              </a:rPr>
              <a:t>Отрабатывать умение решать уравнения нового вида.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5063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Определение целых чисел: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643050"/>
            <a:ext cx="8358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Натуральные числа, противоположные им числа и нуль называют </a:t>
            </a:r>
            <a:r>
              <a:rPr lang="ru-RU" sz="3600" b="1" i="1" dirty="0" smtClean="0">
                <a:solidFill>
                  <a:srgbClr val="C00000"/>
                </a:solidFill>
              </a:rPr>
              <a:t>целыми числами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000504"/>
            <a:ext cx="530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Обозначение целых чисел: </a:t>
            </a:r>
            <a:r>
              <a:rPr lang="en-US" sz="3200" b="1" dirty="0" smtClean="0">
                <a:solidFill>
                  <a:srgbClr val="C00000"/>
                </a:solidFill>
              </a:rPr>
              <a:t>Z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5143512"/>
            <a:ext cx="5461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…; -5;-4;-3;-2;-1;0;1; 2; 3; 4; 5;…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643446"/>
            <a:ext cx="1578527" cy="167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214290"/>
            <a:ext cx="3701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Работа по учебнику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571612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№ 913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928670"/>
            <a:ext cx="1601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Стр. 163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285992"/>
            <a:ext cx="2394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№ 914 устно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3000372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№ 916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3714752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№ 921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571612"/>
            <a:ext cx="2857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428604"/>
            <a:ext cx="3696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Домашнее задание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928934"/>
            <a:ext cx="2428892" cy="217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71802" y="2143116"/>
            <a:ext cx="5562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Стр. 165 № 928, 930, 933(б)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5362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Подведение итогов урока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71711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Какие числа называют натуральными?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1693" y="2428868"/>
            <a:ext cx="8192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Какие числа называют противоположными?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3714752"/>
            <a:ext cx="596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Какие числа называют целыми?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876"/>
            <a:ext cx="2143140" cy="264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261</Words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Сандецкая ЛЕ</cp:lastModifiedBy>
  <cp:revision>15</cp:revision>
  <dcterms:modified xsi:type="dcterms:W3CDTF">2013-06-06T10:44:06Z</dcterms:modified>
</cp:coreProperties>
</file>