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0" r:id="rId3"/>
    <p:sldId id="281" r:id="rId4"/>
    <p:sldId id="285" r:id="rId5"/>
    <p:sldId id="257" r:id="rId6"/>
    <p:sldId id="286" r:id="rId7"/>
    <p:sldId id="282" r:id="rId8"/>
    <p:sldId id="260" r:id="rId9"/>
    <p:sldId id="261" r:id="rId10"/>
    <p:sldId id="284" r:id="rId11"/>
    <p:sldId id="259" r:id="rId12"/>
    <p:sldId id="283" r:id="rId13"/>
    <p:sldId id="256" r:id="rId14"/>
    <p:sldId id="258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23B0A-20A8-4FAD-8DE4-30E096169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E544-44DF-4F65-8EA3-ED09B405B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153FF-824A-4856-8309-3E713E77A1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A88D9-A9FC-4109-9BE8-0E20352B7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1B93-6885-4D8E-9AF8-00ABF0637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96B5F-B582-4EB7-8B46-0067530410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5D68C-32A2-4D1A-B46B-C22AB886F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EAE5-130E-4745-8781-B6D74641E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DB00C-0841-444B-B937-66B56A02C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2D14-3F6E-46D3-A6DA-308E342CD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43B7-57F5-4D39-8E80-AB6ECE9D43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CFF41B-35F4-4F94-AF2E-7ACAD66C54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3340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Портфолио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3318" name="Picture 6" descr="1286615650_3portfolio-pedago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334000"/>
            <a:ext cx="1447800" cy="1163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3200400" y="2895600"/>
            <a:ext cx="236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Куренковой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905000" y="41148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Елены Александровны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752600" y="4876800"/>
            <a:ext cx="5459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учителя начальных классов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819400" y="5562600"/>
            <a:ext cx="3756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МОУ «СОШ № 48»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609600"/>
            <a:ext cx="43592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pic>
        <p:nvPicPr>
          <p:cNvPr id="5" name="Picture 4" descr="https://webattach.mail.yandex.net/message_part_real/%D0%9A%D1%83%D1%80%D0%B5%D0%BD%D0%BA%D0%BE%D0%B2%D0%B0%D0%95%D0%90.png?sid=6mvCSLi6fzuRO9eKbGb8GMSCbe2alntXgFjS7LYg33I50G1LGS4my%2AmizW%2A10TBSpl%2AEXoGcU3%2F1Q%2AiLhOO4Sw%3D%3D&amp;name=%D0%9A%D1%83%D1%80%D0%B5%D0%BD%D0%BA%D0%BE%D0%B2%D0%B0%D0%95%D0%90.png&amp;ids=2120000002975406117&amp;no_disposition=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587828"/>
            <a:ext cx="4876800" cy="627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03358" y="1397000"/>
          <a:ext cx="4983242" cy="4064000"/>
        </p:xfrm>
        <a:graphic>
          <a:graphicData uri="http://schemas.openxmlformats.org/drawingml/2006/table">
            <a:tbl>
              <a:tblPr/>
              <a:tblGrid>
                <a:gridCol w="4983242"/>
              </a:tblGrid>
              <a:tr h="406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942" marR="24559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685800"/>
            <a:ext cx="3962399" cy="5505854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399" y="365125"/>
            <a:ext cx="4419601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1" y="533400"/>
            <a:ext cx="419713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20686"/>
            <a:ext cx="4191000" cy="27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593160"/>
            <a:ext cx="4267200" cy="29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3581400"/>
            <a:ext cx="4218811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41525" y="625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Публичные выступления</a:t>
            </a:r>
          </a:p>
        </p:txBody>
      </p:sp>
      <p:graphicFrame>
        <p:nvGraphicFramePr>
          <p:cNvPr id="11322" name="Group 58"/>
          <p:cNvGraphicFramePr>
            <a:graphicFrameLocks noGrp="1"/>
          </p:cNvGraphicFramePr>
          <p:nvPr/>
        </p:nvGraphicFramePr>
        <p:xfrm>
          <a:off x="533400" y="1397000"/>
          <a:ext cx="8305800" cy="3895344"/>
        </p:xfrm>
        <a:graphic>
          <a:graphicData uri="http://schemas.openxmlformats.org/drawingml/2006/table">
            <a:tbl>
              <a:tblPr/>
              <a:tblGrid>
                <a:gridCol w="1143000"/>
                <a:gridCol w="3733800"/>
                <a:gridCol w="1676400"/>
                <a:gridCol w="17526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 выступления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слушателей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Реализация ФГОС в начальной школе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 учителей начальных классов №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январь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Программа «Школа 21 века»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МОУ «СОШ№48»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январь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Доклад «Работа по программе «Школа 21 века»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Педагогический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Педагогический коллектив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февраль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презентаций в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мимио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блокноте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 учителей начальных классов №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91000" y="838200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 smtClean="0"/>
              <a:t>Куренкова </a:t>
            </a:r>
            <a:r>
              <a:rPr lang="ru-RU" sz="4000" dirty="0"/>
              <a:t>Елена Александровна</a:t>
            </a:r>
          </a:p>
          <a:p>
            <a:r>
              <a:rPr lang="ru-RU" sz="4000" dirty="0" smtClean="0"/>
              <a:t>15.08.1973</a:t>
            </a:r>
            <a:endParaRPr lang="ru-RU" sz="4000" dirty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175125" y="3063875"/>
            <a:ext cx="458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Образование:  высшее</a:t>
            </a:r>
          </a:p>
          <a:p>
            <a:r>
              <a:rPr lang="ru-RU" sz="2400" dirty="0"/>
              <a:t>Астраханский  государственный педагогический университет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098925" y="4789488"/>
            <a:ext cx="504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Специальность: </a:t>
            </a:r>
          </a:p>
          <a:p>
            <a:r>
              <a:rPr lang="ru-RU" sz="2400" dirty="0"/>
              <a:t>учитель начальных классов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41325" y="5602288"/>
            <a:ext cx="5646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Квалификационная категория: </a:t>
            </a:r>
            <a:r>
              <a:rPr lang="ru-RU" sz="2400" dirty="0" smtClean="0"/>
              <a:t>первая</a:t>
            </a:r>
            <a:endParaRPr lang="ru-RU" sz="2400" dirty="0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41325" y="6211888"/>
            <a:ext cx="313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Стаж работы: </a:t>
            </a:r>
            <a:r>
              <a:rPr lang="ru-RU" sz="2400" dirty="0" smtClean="0"/>
              <a:t>17 </a:t>
            </a:r>
            <a:r>
              <a:rPr lang="ru-RU" sz="2400" dirty="0"/>
              <a:t>лет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83820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9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830" name="Rectangle 8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5926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Повышение квалификации</a:t>
            </a:r>
          </a:p>
        </p:txBody>
      </p:sp>
      <p:graphicFrame>
        <p:nvGraphicFramePr>
          <p:cNvPr id="31833" name="Group 89"/>
          <p:cNvGraphicFramePr>
            <a:graphicFrameLocks noGrp="1"/>
          </p:cNvGraphicFramePr>
          <p:nvPr/>
        </p:nvGraphicFramePr>
        <p:xfrm>
          <a:off x="762000" y="1371600"/>
          <a:ext cx="7772400" cy="2719388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2933700"/>
                <a:gridCol w="19431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18часа.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Автоматизированное место учителя начальных классов.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Астрахань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Информационно-профессиональная компетентность учителя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Астрахань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9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830" name="Rectangle 8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5926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Повышение квалификации</a:t>
            </a:r>
          </a:p>
        </p:txBody>
      </p:sp>
      <p:graphicFrame>
        <p:nvGraphicFramePr>
          <p:cNvPr id="31832" name="Group 88"/>
          <p:cNvGraphicFramePr>
            <a:graphicFrameLocks noGrp="1"/>
          </p:cNvGraphicFramePr>
          <p:nvPr/>
        </p:nvGraphicFramePr>
        <p:xfrm>
          <a:off x="533400" y="1295400"/>
          <a:ext cx="8000999" cy="5105400"/>
        </p:xfrm>
        <a:graphic>
          <a:graphicData uri="http://schemas.openxmlformats.org/drawingml/2006/table">
            <a:tbl>
              <a:tblPr/>
              <a:tblGrid>
                <a:gridCol w="1490382"/>
                <a:gridCol w="1490382"/>
                <a:gridCol w="2980764"/>
                <a:gridCol w="2039471"/>
              </a:tblGrid>
              <a:tr h="1955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Реализация ФГОС в начальной школе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Астрахань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36часа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Инвариантный модуль.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Астрахань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36часа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Системы оценивания в начальной школе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Астрахань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70325" y="4456113"/>
            <a:ext cx="283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84725" y="392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2452214" y="-394813"/>
            <a:ext cx="4114800" cy="65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70325" y="4456113"/>
            <a:ext cx="283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84725" y="392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15956" y="-425355"/>
            <a:ext cx="6312090" cy="79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5325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422525" y="423863"/>
            <a:ext cx="4740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/>
              <a:t>Грамоты, </a:t>
            </a:r>
          </a:p>
          <a:p>
            <a:pPr algn="ctr"/>
            <a:r>
              <a:rPr lang="ru-RU" sz="3600" b="1"/>
              <a:t>Благодарственные письма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251325" y="5068888"/>
            <a:ext cx="4511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33717">
            <a:off x="5020503" y="2080009"/>
            <a:ext cx="3308350" cy="47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15888"/>
            <a:ext cx="9296400" cy="7069138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67200" y="1371600"/>
            <a:ext cx="3825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За</a:t>
            </a:r>
            <a:endParaRPr lang="ru-RU" dirty="0"/>
          </a:p>
          <a:p>
            <a:r>
              <a:rPr lang="ru-RU" dirty="0"/>
              <a:t>2011г.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381000"/>
            <a:ext cx="473252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43600" y="1524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Городской конкурс-выставка творческих работ семей педагогов о домашних питомцах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17336" y="1674891"/>
          <a:ext cx="6109328" cy="3508218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508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457814"/>
            <a:ext cx="4297557" cy="6009662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331</TotalTime>
  <Words>186</Words>
  <Application>Microsoft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Лена</dc:creator>
  <cp:lastModifiedBy>Сергей</cp:lastModifiedBy>
  <cp:revision>23</cp:revision>
  <cp:lastPrinted>1601-01-01T00:00:00Z</cp:lastPrinted>
  <dcterms:created xsi:type="dcterms:W3CDTF">2011-04-21T16:54:41Z</dcterms:created>
  <dcterms:modified xsi:type="dcterms:W3CDTF">2012-03-04T12:21:14Z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