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1" r:id="rId6"/>
    <p:sldId id="263" r:id="rId7"/>
    <p:sldId id="262" r:id="rId8"/>
    <p:sldId id="264" r:id="rId9"/>
    <p:sldId id="278" r:id="rId10"/>
    <p:sldId id="265" r:id="rId11"/>
    <p:sldId id="279" r:id="rId12"/>
    <p:sldId id="266" r:id="rId13"/>
    <p:sldId id="268" r:id="rId14"/>
    <p:sldId id="269" r:id="rId15"/>
    <p:sldId id="267" r:id="rId16"/>
    <p:sldId id="270" r:id="rId17"/>
    <p:sldId id="276" r:id="rId18"/>
    <p:sldId id="272" r:id="rId19"/>
    <p:sldId id="271" r:id="rId20"/>
    <p:sldId id="273" r:id="rId21"/>
    <p:sldId id="280" r:id="rId22"/>
    <p:sldId id="274" r:id="rId23"/>
    <p:sldId id="281" r:id="rId24"/>
    <p:sldId id="277" r:id="rId25"/>
    <p:sldId id="27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6360" autoAdjust="0"/>
  </p:normalViewPr>
  <p:slideViewPr>
    <p:cSldViewPr>
      <p:cViewPr varScale="1">
        <p:scale>
          <a:sx n="73" d="100"/>
          <a:sy n="73" d="100"/>
        </p:scale>
        <p:origin x="-14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0147D-1EF4-4651-B187-503E17823A02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62C96-1ADD-4AE0-954E-D1B9555F8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62C96-1ADD-4AE0-954E-D1B9555F8B1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4EB2BB7-4A15-4993-AE91-C3ED475FE231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418D802-3E25-4E09-9794-9DBCDD05C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2BB7-4A15-4993-AE91-C3ED475FE231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8D802-3E25-4E09-9794-9DBCDD05C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2BB7-4A15-4993-AE91-C3ED475FE231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8D802-3E25-4E09-9794-9DBCDD05C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4EB2BB7-4A15-4993-AE91-C3ED475FE231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8D802-3E25-4E09-9794-9DBCDD05C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4EB2BB7-4A15-4993-AE91-C3ED475FE231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418D802-3E25-4E09-9794-9DBCDD05C57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4EB2BB7-4A15-4993-AE91-C3ED475FE231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418D802-3E25-4E09-9794-9DBCDD05C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4EB2BB7-4A15-4993-AE91-C3ED475FE231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418D802-3E25-4E09-9794-9DBCDD05C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2BB7-4A15-4993-AE91-C3ED475FE231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8D802-3E25-4E09-9794-9DBCDD05C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4EB2BB7-4A15-4993-AE91-C3ED475FE231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418D802-3E25-4E09-9794-9DBCDD05C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4EB2BB7-4A15-4993-AE91-C3ED475FE231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418D802-3E25-4E09-9794-9DBCDD05C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4EB2BB7-4A15-4993-AE91-C3ED475FE231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418D802-3E25-4E09-9794-9DBCDD05C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4EB2BB7-4A15-4993-AE91-C3ED475FE231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418D802-3E25-4E09-9794-9DBCDD05C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dic.academic.ru/dic.nsf/ruwiki/928544" TargetMode="External"/><Relationship Id="rId2" Type="http://schemas.openxmlformats.org/officeDocument/2006/relationships/hyperlink" Target="http://dic.academic.ru/dic.nsf/ruwiki/163134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dic.academic.ru/dic.nsf/ruwiki/28532" TargetMode="External"/><Relationship Id="rId4" Type="http://schemas.openxmlformats.org/officeDocument/2006/relationships/hyperlink" Target="http://dic.academic.ru/dic.nsf/ruwiki/22720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3.bp.blogspot.com/-gatrBIaGUEw/UP9LEwgTIrI/AAAAAAAAAH0/5_PdllR8Ssg/s1600/%D0%A1%D0%BC%D0%B5%D1%80%D1%82%D1%8C+%D1%83+%D0%B5%D0%B4%D1%8B.jpg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45101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6700" dirty="0" smtClean="0"/>
              <a:t>Культурная жизнь в блокадном городе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презентацию</a:t>
            </a:r>
            <a:br>
              <a:rPr lang="ru-RU" dirty="0" smtClean="0"/>
            </a:br>
            <a:r>
              <a:rPr lang="ru-RU" dirty="0" smtClean="0"/>
              <a:t> подготовила</a:t>
            </a:r>
            <a:br>
              <a:rPr lang="ru-RU" dirty="0" smtClean="0"/>
            </a:br>
            <a:r>
              <a:rPr lang="ru-RU" dirty="0" smtClean="0"/>
              <a:t>Куликова П.А-воспитатель 6б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content.foto.mail.ru/mail/ashartons65/_answers/i-15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357166"/>
            <a:ext cx="4572032" cy="62204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500035" y="2143116"/>
            <a:ext cx="29289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Д. Митрохин. Блокада. 1941 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www.comgun.ru/uploads/posts/2011-04/1302425845_n.-cucin-blokadnyj-leningrad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5572164" cy="521497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10800000" flipV="1">
            <a:off x="4344276" y="5593769"/>
            <a:ext cx="44425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Н. </a:t>
            </a:r>
            <a:r>
              <a:rPr lang="ru-RU" sz="3200" dirty="0" err="1" smtClean="0"/>
              <a:t>Цуцин</a:t>
            </a:r>
            <a:r>
              <a:rPr lang="ru-RU" sz="3200" dirty="0" smtClean="0"/>
              <a:t> "Блокадный Ленинград".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857224" y="1357298"/>
            <a:ext cx="757242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Огромную роль 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деле влияния 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подъем патриотических настроений 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морального духа горожан 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защитников города оказали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деятели литературы 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искусства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Ленинграда. Именно 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годы ВОВ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культура оказалась наиболее востребованной, являлась духовным зарядом по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мобилизации людей 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героический труд 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ратный подвиг. 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годы произведения культуры, равно как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кинематограф, литература, живопись, музыка, отличались высокими достоинствами, искренностью патриотического чувства.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Выступления в блокадном город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571480"/>
            <a:ext cx="5876925" cy="43624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1785918" y="5143512"/>
            <a:ext cx="59293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18 декабря свою первую постановку – балет «Эсмеральда» – показал балетный коллектив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ктрисы перед спектакле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500042"/>
            <a:ext cx="4071966" cy="59293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5000628" y="1142984"/>
            <a:ext cx="3571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Перед спектаклем (так как было холодно) актеры сидели в пальто, но на сцену выходили как положено – в сценических костюмах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500034" y="309288"/>
            <a:ext cx="635885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марта спектаклем 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Сильва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возобновил работу Театр музыкальной комедии. Зал почти полностью заполнялся зрителями дважды в день.</a:t>
            </a:r>
          </a:p>
        </p:txBody>
      </p:sp>
      <p:pic>
        <p:nvPicPr>
          <p:cNvPr id="26626" name="Picture 2" descr="C:\Users\Мама\Pictures\теат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285992"/>
            <a:ext cx="5072098" cy="400052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86446" y="2786058"/>
            <a:ext cx="292895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18 октября 1942 г., в самое суровое время блокады, спектаклем по пьесе К. Симонова«Русские люди» в Ленинграде открылся новый  – «Городской» или его еще называли «</a:t>
            </a:r>
            <a:r>
              <a:rPr lang="ru-RU" dirty="0" err="1" smtClean="0"/>
              <a:t>БлокадныЙ</a:t>
            </a:r>
            <a:r>
              <a:rPr lang="ru-RU" dirty="0" smtClean="0"/>
              <a:t>» театр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5143504" y="500042"/>
            <a:ext cx="335755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Нашей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борьбе 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фашизмом, нашей грядущей победе над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врагом, моему родному городу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Ленинграду 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посвящаю свою Седьмую симфонию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(слова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Шостаковича опубликованы газетой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Правда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29 марта 1942 г.).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встреча у афиш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500042"/>
            <a:ext cx="4214842" cy="3419269"/>
          </a:xfrm>
          <a:prstGeom prst="rect">
            <a:avLst/>
          </a:prstGeom>
        </p:spPr>
      </p:pic>
      <p:pic>
        <p:nvPicPr>
          <p:cNvPr id="4" name="Рисунок 3" descr="Дмитрий Дмитреевич Шостакович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4214818"/>
            <a:ext cx="3429024" cy="2405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357166"/>
            <a:ext cx="428628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Работники Ленинградского радио разделили 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горожанами 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нелегкую судьбу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также мерзли, голодали, но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секунду не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оставляли трудовой вахты.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ВЫСТУПЛЕНИЕ К.И.Шульженк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357166"/>
            <a:ext cx="4493681" cy="27860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22252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786058"/>
            <a:ext cx="2571800" cy="38577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3143240" y="3429000"/>
            <a:ext cx="578644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Их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живые, полные непререкаемой веры в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Победу, голоса, вдохновляли и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поддерживали ленинградцев в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самые страшные месяцы войны. Многие писатели, поэты, артисты находили в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себе силы выступать не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только на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концертах, но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радио, радуя тысячи людей своими талантами.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85720" y="357166"/>
            <a:ext cx="836945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реподаватели в промерзших аудиториях читали лекции голодным студентам, проводили консультации и принимали экзамены. Школьные учителя, собрав ослабевших детей проводили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уроки.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gervais_14-300x2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2357430"/>
            <a:ext cx="7429552" cy="40005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857224" y="4187595"/>
            <a:ext cx="800105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Ленинградские ученые, превозмогая слабость от истощения, совершали открытия, изобретали и разрабатывали, исследовали и модернизировали новые технологические процессы, оборудование, приборы, надежную военную технику… мрачных бомбоубежищах, старались доходчиво и интересно передать им свои знания.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gervais_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285728"/>
            <a:ext cx="6643734" cy="39290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928670"/>
            <a:ext cx="70009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Несмотря на тяжелейшие условия жизни в блокадном Ленинграде, художественная жизнь не угасала в нем на протяжении всей героической обороны города. Мастера живописи, скульптуры, графики создали произведения, которые ныне стали документами времени, несущими правду о жизни и борьбе ленинградцев. Произведения этих мастеров поднимали дух города и его защитников, формировали активное противодействие силам фашизма и тем лишениям, которые выпали на долю ленинградцев и армии.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В читальном зале Публичной библиоте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57166"/>
            <a:ext cx="8215370" cy="60491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0800000" flipV="1">
            <a:off x="2286000" y="4689118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Ленинградские врачи и медсестры, несмотря на нехватку лекарств и медикаментов, в обстановке повальной антисанитарии, отдавая все свои силы, опыт и мастерство, боролись за здоровье людей и спасали тысячи жизней…</a:t>
            </a:r>
          </a:p>
        </p:txBody>
      </p:sp>
      <p:pic>
        <p:nvPicPr>
          <p:cNvPr id="53250" name="Picture 2" descr="C:\Users\Мама\Pictures\новый год для дете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52254"/>
            <a:ext cx="7500990" cy="3934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85728"/>
            <a:ext cx="835824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Нормы хлеба были сокращены до невозможного: рабочим - по 250 граммов пополам с отрубями, остальным - 125 граммов. Люди от голода падали на ходу, десятки тысяч умирали от истощения.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А в это время в темных холодных комнатах на Исаакиевской площади, в доме с забитыми досками окнами было полно еды. В коробках и мешках лежали десятки тонн семян, клубней картофеля.</a:t>
            </a:r>
          </a:p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	Но сотрудники Всесоюзного института растениеводства (ВИР), которые работали и урывками спали рядом, были так же голодны и истощены, как и все ленинградцы.</a:t>
            </a:r>
          </a:p>
          <a:p>
            <a:endParaRPr lang="ru-RU" dirty="0" smtClean="0"/>
          </a:p>
          <a:p>
            <a:r>
              <a:rPr lang="ru-RU" dirty="0" smtClean="0"/>
              <a:t>	Они бредили едой, и все же никому из них даже не приходила в голову мысль съесть хотя бы горсточку зерен, чтобы спасти свою жизнь. 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4643446"/>
            <a:ext cx="81439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Из всего </a:t>
            </a:r>
            <a:r>
              <a:rPr lang="ru-RU" u="sng" dirty="0" smtClean="0">
                <a:hlinkClick r:id="rId2"/>
              </a:rPr>
              <a:t>селекционного</a:t>
            </a:r>
            <a:r>
              <a:rPr lang="ru-RU" dirty="0" smtClean="0"/>
              <a:t> фонда ленинградского института, содержавшего несколько тонн уникальных </a:t>
            </a:r>
            <a:r>
              <a:rPr lang="ru-RU" u="sng" dirty="0" smtClean="0">
                <a:hlinkClick r:id="rId3"/>
              </a:rPr>
              <a:t>зерновых</a:t>
            </a:r>
            <a:r>
              <a:rPr lang="ru-RU" dirty="0" smtClean="0"/>
              <a:t> культур, не было тронуто ни одного зерна. 28 сотрудников института умерли от </a:t>
            </a:r>
            <a:r>
              <a:rPr lang="ru-RU" u="sng" dirty="0" smtClean="0">
                <a:hlinkClick r:id="rId4"/>
              </a:rPr>
              <a:t>голода</a:t>
            </a:r>
            <a:r>
              <a:rPr lang="ru-RU" dirty="0" smtClean="0"/>
              <a:t>, но сохранили материалы, способные помочь послевоенному восстановлению </a:t>
            </a:r>
            <a:r>
              <a:rPr lang="ru-RU" u="sng" dirty="0" smtClean="0">
                <a:hlinkClick r:id="rId5"/>
              </a:rPr>
              <a:t>сельского хозяйства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3.bp.blogspot.com/-gatrBIaGUEw/UP9LEwgTIrI/AAAAAAAAAH0/5_PdllR8Ssg/s400/%25D0%25A1%25D0%25BC%25D0%25B5%25D1%2580%25D1%2582%25D1%258C+%25D1%2583+%25D0%25B5%25D0%25B4%25D1%258B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864399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814393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	Давайте попытаемся представить себе изможденных, голодных людей, которые, шатаясь от слабости, спасали коллекции Эрмитажа, Русского музея, Петропавловки… Тех, кто вел экскурсии для солдат в нетопленых залах, демонстрируя порой пустые рамы — и страстно, ярко рассказывая о картинах, которые висели в этих залах. Для этого нужна была великая вера — </a:t>
            </a:r>
            <a:r>
              <a:rPr lang="ru-RU" sz="2000" dirty="0" err="1" smtClean="0"/>
              <a:t>вера</a:t>
            </a:r>
            <a:r>
              <a:rPr lang="ru-RU" sz="2000" dirty="0" smtClean="0"/>
              <a:t> в то, что настанет время, и эти картины вернутся, и люди, затаив дыхание, снова будут стоять перед ними… 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	Говорят, когда звучат пушки, музы молчат. В блокадном Ленинграде музы не молчали. И, может быть, именно это помогло городу выжить и не только выжить, но и показать всему миру такую высоту человеческого духа, которые воплотились в музыке Шостаковича, в стихах Ахматовой и </a:t>
            </a:r>
            <a:r>
              <a:rPr lang="ru-RU" sz="2000" dirty="0" err="1" smtClean="0"/>
              <a:t>Берггольц</a:t>
            </a:r>
            <a:r>
              <a:rPr lang="ru-RU" sz="2000" dirty="0" smtClean="0"/>
              <a:t>, в работе академика Орбели — директора Эрмитажа и многих, многих других, которых были тысячи.</a:t>
            </a:r>
          </a:p>
          <a:p>
            <a:pPr algn="just"/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 rot="10800000" flipV="1">
            <a:off x="1071538" y="1083512"/>
            <a:ext cx="7572428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И в ночи январской, беззвездной,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Сам дивясь небывалой судьбе,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Возвращенный из смертной бездны,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Ленинград салютует себе.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BatangChe" pitchFamily="49" charset="-127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А.Ахматова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115409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Дмитрий </a:t>
            </a:r>
            <a:r>
              <a:rPr lang="ru-RU" b="1" dirty="0" err="1" smtClean="0"/>
              <a:t>Бучкин</a:t>
            </a:r>
            <a:r>
              <a:rPr lang="ru-RU" b="1" dirty="0" smtClean="0"/>
              <a:t>: До сих пор не понимаю, как мы выжили. непостижимо</a:t>
            </a:r>
            <a:endParaRPr lang="ru-RU" dirty="0"/>
          </a:p>
        </p:txBody>
      </p:sp>
      <p:pic>
        <p:nvPicPr>
          <p:cNvPr id="1026" name="Picture 2" descr="C:\Users\Мама\Pictures\Дмитр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00174"/>
            <a:ext cx="8215370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785794"/>
            <a:ext cx="578646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«Каждый день снится один и тот же сон: прихожу в булочную и покупаю свежий мягкий батон»… Дмитрию </a:t>
            </a:r>
            <a:r>
              <a:rPr lang="ru-RU" sz="2800" b="1" dirty="0" err="1" smtClean="0"/>
              <a:t>Бучкину</a:t>
            </a:r>
            <a:r>
              <a:rPr lang="ru-RU" sz="2800" b="1" dirty="0" smtClean="0"/>
              <a:t> в начале войны было 14 </a:t>
            </a:r>
            <a:r>
              <a:rPr lang="ru-RU" sz="2800" b="1" dirty="0" err="1" smtClean="0"/>
              <a:t>лет,ему</a:t>
            </a:r>
            <a:r>
              <a:rPr lang="ru-RU" sz="2800" b="1" dirty="0" smtClean="0"/>
              <a:t> удалось пережить блокаду. Сегодня ему — 86, и он продолжает рисовать.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Мама\Pictures\рис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4144110" cy="600079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143504" y="500042"/>
            <a:ext cx="342902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 первые дни блокады , папа, принес альбом и сказал: «Рисуй, Димка. Кто, если не мы?»  Я был наблюдательным мальчишкой, следопытом таким, и стал все зарисовывать.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«На Неву водой» А.Ф.Пахомов  </a:t>
            </a:r>
            <a:endParaRPr lang="ru-RU" dirty="0"/>
          </a:p>
        </p:txBody>
      </p:sp>
      <p:pic>
        <p:nvPicPr>
          <p:cNvPr id="20484" name="Picture 4" descr="http://content.foto.mail.ru/mail/ashartons65/_answers/i-15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571612"/>
            <a:ext cx="5357850" cy="5072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ravmir.ru/wp-content/uploads/pravmir-images/blokad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643050"/>
            <a:ext cx="3714776" cy="5003529"/>
          </a:xfrm>
          <a:prstGeom prst="rect">
            <a:avLst/>
          </a:prstGeom>
          <a:noFill/>
        </p:spPr>
      </p:pic>
      <p:pic>
        <p:nvPicPr>
          <p:cNvPr id="2054" name="Picture 6" descr="http://www.leningradpobeda.ru/Iskusstvo%20Blokadnogo%20Goroda/Painters/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500042"/>
            <a:ext cx="3714776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content.foto.mail.ru/mail/ashartons65/_answers/i-15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4357718" cy="607223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214942" y="1714489"/>
            <a:ext cx="335758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/>
              <a:t>Г.П.Фитингоф</a:t>
            </a:r>
            <a:r>
              <a:rPr lang="ru-RU" sz="3200" dirty="0" smtClean="0"/>
              <a:t>. "Ленинградцы на огородах". </a:t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город у Иссак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14290"/>
            <a:ext cx="4449975" cy="65008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317</TotalTime>
  <Words>364</Words>
  <Application>Microsoft Office PowerPoint</Application>
  <PresentationFormat>Экран (4:3)</PresentationFormat>
  <Paragraphs>36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Яркая</vt:lpstr>
      <vt:lpstr>Культурная жизнь в блокадном городе  презентацию  подготовила Куликова П.А-воспитатель 6б  </vt:lpstr>
      <vt:lpstr>Слайд 2</vt:lpstr>
      <vt:lpstr> Дмитрий Бучкин: До сих пор не понимаю, как мы выжили. непостижимо</vt:lpstr>
      <vt:lpstr>Слайд 4</vt:lpstr>
      <vt:lpstr>Слайд 5</vt:lpstr>
      <vt:lpstr>«На Неву водой» А.Ф.Пахомов 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Культурная жизнь в блокадном городе</dc:title>
  <dc:creator>Мама</dc:creator>
  <cp:lastModifiedBy>Мама</cp:lastModifiedBy>
  <cp:revision>30</cp:revision>
  <dcterms:created xsi:type="dcterms:W3CDTF">2014-01-18T10:42:45Z</dcterms:created>
  <dcterms:modified xsi:type="dcterms:W3CDTF">2014-01-24T01:42:08Z</dcterms:modified>
</cp:coreProperties>
</file>