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FE14-803F-4303-9DFC-2F108ED8F6D9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50CE-07BE-4E78-8DAA-9B5385CB7C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FE14-803F-4303-9DFC-2F108ED8F6D9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50CE-07BE-4E78-8DAA-9B5385CB7C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FE14-803F-4303-9DFC-2F108ED8F6D9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50CE-07BE-4E78-8DAA-9B5385CB7C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FE14-803F-4303-9DFC-2F108ED8F6D9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50CE-07BE-4E78-8DAA-9B5385CB7C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FE14-803F-4303-9DFC-2F108ED8F6D9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50CE-07BE-4E78-8DAA-9B5385CB7C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FE14-803F-4303-9DFC-2F108ED8F6D9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50CE-07BE-4E78-8DAA-9B5385CB7C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FE14-803F-4303-9DFC-2F108ED8F6D9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50CE-07BE-4E78-8DAA-9B5385CB7C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FE14-803F-4303-9DFC-2F108ED8F6D9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50CE-07BE-4E78-8DAA-9B5385CB7C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FE14-803F-4303-9DFC-2F108ED8F6D9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50CE-07BE-4E78-8DAA-9B5385CB7C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FE14-803F-4303-9DFC-2F108ED8F6D9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50CE-07BE-4E78-8DAA-9B5385CB7C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FE14-803F-4303-9DFC-2F108ED8F6D9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50CE-07BE-4E78-8DAA-9B5385CB7C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FFE14-803F-4303-9DFC-2F108ED8F6D9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B50CE-07BE-4E78-8DAA-9B5385CB7C0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143007"/>
          </a:xfrm>
        </p:spPr>
        <p:txBody>
          <a:bodyPr/>
          <a:lstStyle/>
          <a:p>
            <a:r>
              <a:rPr lang="ru-RU" b="1" i="1" dirty="0" smtClean="0">
                <a:solidFill>
                  <a:srgbClr val="002060"/>
                </a:solidFill>
              </a:rPr>
              <a:t>1. Укажи правильный перенос</a:t>
            </a:r>
            <a:endParaRPr lang="ru-RU" b="1" i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000240"/>
            <a:ext cx="6400800" cy="3638560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ru-RU" sz="6000" b="1" dirty="0" smtClean="0">
                <a:solidFill>
                  <a:schemeClr val="tx1"/>
                </a:solidFill>
              </a:rPr>
              <a:t> </a:t>
            </a:r>
            <a:r>
              <a:rPr lang="ru-RU" sz="6000" b="1" dirty="0" err="1">
                <a:solidFill>
                  <a:schemeClr val="tx1"/>
                </a:solidFill>
              </a:rPr>
              <a:t>к</a:t>
            </a:r>
            <a:r>
              <a:rPr lang="ru-RU" sz="6000" b="1" dirty="0" err="1" smtClean="0">
                <a:solidFill>
                  <a:schemeClr val="tx1"/>
                </a:solidFill>
              </a:rPr>
              <a:t>ла</a:t>
            </a:r>
            <a:r>
              <a:rPr lang="ru-RU" sz="6000" b="1" dirty="0" smtClean="0">
                <a:solidFill>
                  <a:schemeClr val="tx1"/>
                </a:solidFill>
              </a:rPr>
              <a:t> – </a:t>
            </a:r>
            <a:r>
              <a:rPr lang="ru-RU" sz="6000" b="1" dirty="0" err="1" smtClean="0">
                <a:solidFill>
                  <a:schemeClr val="tx1"/>
                </a:solidFill>
              </a:rPr>
              <a:t>ссная</a:t>
            </a:r>
            <a:endParaRPr lang="ru-RU" sz="60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arenR"/>
            </a:pPr>
            <a:r>
              <a:rPr lang="ru-RU" sz="6000" b="1" dirty="0" smtClean="0">
                <a:solidFill>
                  <a:schemeClr val="tx1"/>
                </a:solidFill>
              </a:rPr>
              <a:t> класс – </a:t>
            </a:r>
            <a:r>
              <a:rPr lang="ru-RU" sz="6000" b="1" dirty="0" err="1" smtClean="0">
                <a:solidFill>
                  <a:schemeClr val="tx1"/>
                </a:solidFill>
              </a:rPr>
              <a:t>ная</a:t>
            </a:r>
            <a:endParaRPr lang="ru-RU" sz="60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arenR"/>
            </a:pPr>
            <a:r>
              <a:rPr lang="ru-RU" sz="6000" b="1" dirty="0" smtClean="0">
                <a:solidFill>
                  <a:schemeClr val="tx1"/>
                </a:solidFill>
              </a:rPr>
              <a:t> </a:t>
            </a:r>
            <a:r>
              <a:rPr lang="ru-RU" sz="6000" b="1" dirty="0" err="1">
                <a:solidFill>
                  <a:schemeClr val="tx1"/>
                </a:solidFill>
              </a:rPr>
              <a:t>к</a:t>
            </a:r>
            <a:r>
              <a:rPr lang="ru-RU" sz="6000" b="1" dirty="0" err="1" smtClean="0">
                <a:solidFill>
                  <a:schemeClr val="tx1"/>
                </a:solidFill>
              </a:rPr>
              <a:t>лас</a:t>
            </a:r>
            <a:r>
              <a:rPr lang="ru-RU" sz="6000" b="1" dirty="0" smtClean="0">
                <a:solidFill>
                  <a:schemeClr val="tx1"/>
                </a:solidFill>
              </a:rPr>
              <a:t> – </a:t>
            </a:r>
            <a:r>
              <a:rPr lang="ru-RU" sz="6000" b="1" dirty="0" err="1" smtClean="0">
                <a:solidFill>
                  <a:schemeClr val="tx1"/>
                </a:solidFill>
              </a:rPr>
              <a:t>сная</a:t>
            </a:r>
            <a:endParaRPr lang="ru-RU" sz="60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b="1" i="1" dirty="0" smtClean="0"/>
              <a:t>10. Укажите слово с безударной гласной - </a:t>
            </a:r>
            <a:r>
              <a:rPr lang="ru-RU" sz="4800" b="1" i="1" u="sng" dirty="0" smtClean="0"/>
              <a:t>а</a:t>
            </a:r>
            <a:endParaRPr lang="ru-RU" sz="4800" b="1" i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ru-RU" dirty="0" smtClean="0"/>
          </a:p>
          <a:p>
            <a:pPr marL="514350" indent="-514350">
              <a:buAutoNum type="arabicParenR"/>
            </a:pPr>
            <a:r>
              <a:rPr lang="ru-RU" sz="5400" b="1" dirty="0" smtClean="0"/>
              <a:t>   </a:t>
            </a:r>
            <a:r>
              <a:rPr lang="ru-RU" sz="5400" b="1" dirty="0" err="1" smtClean="0"/>
              <a:t>ст</a:t>
            </a:r>
            <a:r>
              <a:rPr lang="ru-RU" sz="5400" b="1" dirty="0" smtClean="0"/>
              <a:t> . </a:t>
            </a:r>
            <a:r>
              <a:rPr lang="ru-RU" sz="5400" b="1" dirty="0" err="1" smtClean="0"/>
              <a:t>лы</a:t>
            </a:r>
            <a:endParaRPr lang="ru-RU" sz="5400" b="1" dirty="0" smtClean="0"/>
          </a:p>
          <a:p>
            <a:pPr marL="514350" indent="-514350">
              <a:buAutoNum type="arabicParenR"/>
            </a:pPr>
            <a:r>
              <a:rPr lang="ru-RU" sz="5400" b="1" dirty="0"/>
              <a:t> </a:t>
            </a:r>
            <a:r>
              <a:rPr lang="ru-RU" sz="5400" b="1" dirty="0" smtClean="0"/>
              <a:t>  </a:t>
            </a:r>
            <a:r>
              <a:rPr lang="ru-RU" sz="5400" b="1" dirty="0" err="1" smtClean="0"/>
              <a:t>д</a:t>
            </a:r>
            <a:r>
              <a:rPr lang="ru-RU" sz="5400" b="1" dirty="0" smtClean="0"/>
              <a:t> . </a:t>
            </a:r>
            <a:r>
              <a:rPr lang="ru-RU" sz="5400" b="1" dirty="0" err="1" smtClean="0"/>
              <a:t>мовой</a:t>
            </a:r>
            <a:endParaRPr lang="ru-RU" sz="5400" b="1" dirty="0" smtClean="0"/>
          </a:p>
          <a:p>
            <a:pPr marL="514350" indent="-514350">
              <a:buAutoNum type="arabicParenR"/>
            </a:pPr>
            <a:r>
              <a:rPr lang="ru-RU" sz="5400" b="1" dirty="0"/>
              <a:t> </a:t>
            </a:r>
            <a:r>
              <a:rPr lang="ru-RU" sz="5400" b="1" dirty="0" smtClean="0"/>
              <a:t>  </a:t>
            </a:r>
            <a:r>
              <a:rPr lang="ru-RU" sz="5400" b="1" dirty="0" err="1" smtClean="0"/>
              <a:t>ст</a:t>
            </a:r>
            <a:r>
              <a:rPr lang="ru-RU" sz="5400" b="1" dirty="0" smtClean="0"/>
              <a:t> . </a:t>
            </a:r>
            <a:r>
              <a:rPr lang="ru-RU" sz="5400" b="1" dirty="0" err="1" smtClean="0"/>
              <a:t>рик</a:t>
            </a:r>
            <a:endParaRPr lang="ru-RU" sz="5400" b="1" dirty="0" smtClean="0"/>
          </a:p>
          <a:p>
            <a:pPr marL="514350" indent="-514350">
              <a:buAutoNum type="arabicParenR"/>
            </a:pPr>
            <a:r>
              <a:rPr lang="ru-RU" sz="5400" b="1" dirty="0"/>
              <a:t> </a:t>
            </a:r>
            <a:r>
              <a:rPr lang="ru-RU" sz="5400" b="1" dirty="0" smtClean="0"/>
              <a:t>  м . </a:t>
            </a:r>
            <a:r>
              <a:rPr lang="ru-RU" sz="5400" b="1" dirty="0" err="1" smtClean="0"/>
              <a:t>лоденький</a:t>
            </a:r>
            <a:endParaRPr lang="ru-RU" sz="54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Autofit/>
          </a:bodyPr>
          <a:lstStyle/>
          <a:p>
            <a:r>
              <a:rPr lang="ru-RU" b="1" i="1" dirty="0" smtClean="0"/>
              <a:t>11. Выберите существительное, которое пишется без –</a:t>
            </a:r>
            <a:r>
              <a:rPr lang="ru-RU" b="1" i="1" u="sng" dirty="0" smtClean="0"/>
              <a:t>Ь </a:t>
            </a:r>
            <a:endParaRPr lang="ru-RU" b="1" i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 marL="514350" indent="-514350">
              <a:buAutoNum type="arabicParenR"/>
            </a:pPr>
            <a:r>
              <a:rPr lang="ru-RU" sz="5400" b="1" dirty="0" smtClean="0"/>
              <a:t>  рож .</a:t>
            </a:r>
          </a:p>
          <a:p>
            <a:pPr marL="514350" indent="-514350">
              <a:buAutoNum type="arabicParenR"/>
            </a:pPr>
            <a:r>
              <a:rPr lang="ru-RU" sz="5400" b="1" dirty="0"/>
              <a:t> </a:t>
            </a:r>
            <a:r>
              <a:rPr lang="ru-RU" sz="5400" b="1" dirty="0" smtClean="0"/>
              <a:t> </a:t>
            </a:r>
            <a:r>
              <a:rPr lang="ru-RU" sz="5400" b="1" dirty="0" err="1" smtClean="0"/>
              <a:t>доч</a:t>
            </a:r>
            <a:r>
              <a:rPr lang="ru-RU" sz="5400" b="1" dirty="0" smtClean="0"/>
              <a:t> .</a:t>
            </a:r>
          </a:p>
          <a:p>
            <a:pPr marL="514350" indent="-514350">
              <a:buAutoNum type="arabicParenR"/>
            </a:pPr>
            <a:r>
              <a:rPr lang="ru-RU" sz="5400" b="1" dirty="0"/>
              <a:t> </a:t>
            </a:r>
            <a:r>
              <a:rPr lang="ru-RU" sz="5400" b="1" dirty="0" smtClean="0"/>
              <a:t> скрипач .</a:t>
            </a:r>
          </a:p>
          <a:p>
            <a:pPr marL="514350" indent="-514350">
              <a:buAutoNum type="arabicParenR"/>
            </a:pPr>
            <a:r>
              <a:rPr lang="ru-RU" sz="5400" b="1" dirty="0"/>
              <a:t> </a:t>
            </a:r>
            <a:r>
              <a:rPr lang="ru-RU" sz="5400" b="1" dirty="0" smtClean="0"/>
              <a:t> </a:t>
            </a:r>
            <a:r>
              <a:rPr lang="ru-RU" sz="5400" b="1" dirty="0" err="1" smtClean="0"/>
              <a:t>печ</a:t>
            </a:r>
            <a:r>
              <a:rPr lang="ru-RU" sz="5400" b="1" dirty="0" smtClean="0"/>
              <a:t> .</a:t>
            </a:r>
            <a:endParaRPr lang="ru-RU" sz="54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428760"/>
          </a:xfrm>
        </p:spPr>
        <p:txBody>
          <a:bodyPr>
            <a:noAutofit/>
          </a:bodyPr>
          <a:lstStyle/>
          <a:p>
            <a:r>
              <a:rPr lang="ru-RU" b="1" i="1" dirty="0" smtClean="0"/>
              <a:t>12.  Укажите имя существительное с безударным падежным окончанием - </a:t>
            </a:r>
            <a:r>
              <a:rPr lang="ru-RU" b="1" i="1" u="sng" dirty="0"/>
              <a:t>е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496"/>
            <a:ext cx="8229600" cy="3268667"/>
          </a:xfrm>
        </p:spPr>
        <p:txBody>
          <a:bodyPr>
            <a:noAutofit/>
          </a:bodyPr>
          <a:lstStyle/>
          <a:p>
            <a:pPr marL="514350" indent="-514350">
              <a:buAutoNum type="arabicParenR"/>
            </a:pPr>
            <a:r>
              <a:rPr lang="ru-RU" sz="4800" b="1" dirty="0" smtClean="0"/>
              <a:t>  у дорог .</a:t>
            </a:r>
          </a:p>
          <a:p>
            <a:pPr marL="514350" indent="-514350">
              <a:buAutoNum type="arabicParenR"/>
            </a:pPr>
            <a:r>
              <a:rPr lang="ru-RU" sz="4800" b="1" dirty="0"/>
              <a:t> </a:t>
            </a:r>
            <a:r>
              <a:rPr lang="ru-RU" sz="4800" b="1" dirty="0" smtClean="0"/>
              <a:t> в </a:t>
            </a:r>
            <a:r>
              <a:rPr lang="ru-RU" sz="4800" b="1" dirty="0" err="1" smtClean="0"/>
              <a:t>тетрадк</a:t>
            </a:r>
            <a:r>
              <a:rPr lang="ru-RU" sz="4800" b="1" dirty="0" smtClean="0"/>
              <a:t> .</a:t>
            </a:r>
          </a:p>
          <a:p>
            <a:pPr marL="514350" indent="-514350">
              <a:buAutoNum type="arabicParenR"/>
            </a:pPr>
            <a:r>
              <a:rPr lang="ru-RU" sz="4800" b="1" dirty="0"/>
              <a:t> </a:t>
            </a:r>
            <a:r>
              <a:rPr lang="ru-RU" sz="4800" b="1" dirty="0" smtClean="0"/>
              <a:t> к матер .</a:t>
            </a:r>
          </a:p>
          <a:p>
            <a:pPr marL="514350" indent="-514350">
              <a:buAutoNum type="arabicParenR"/>
            </a:pPr>
            <a:r>
              <a:rPr lang="ru-RU" sz="4800" b="1" dirty="0"/>
              <a:t> </a:t>
            </a:r>
            <a:r>
              <a:rPr lang="ru-RU" sz="4800" b="1" dirty="0" smtClean="0"/>
              <a:t> о </a:t>
            </a:r>
            <a:r>
              <a:rPr lang="ru-RU" sz="4800" b="1" dirty="0" err="1" smtClean="0"/>
              <a:t>памят</a:t>
            </a:r>
            <a:r>
              <a:rPr lang="ru-RU" sz="4800" b="1" dirty="0" smtClean="0"/>
              <a:t> .</a:t>
            </a:r>
          </a:p>
          <a:p>
            <a:pPr>
              <a:buNone/>
            </a:pPr>
            <a:endParaRPr lang="ru-RU" sz="48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8"/>
          </a:xfrm>
        </p:spPr>
        <p:txBody>
          <a:bodyPr>
            <a:noAutofit/>
          </a:bodyPr>
          <a:lstStyle/>
          <a:p>
            <a:r>
              <a:rPr lang="ru-RU" b="1" i="1" smtClean="0"/>
              <a:t>13.Укажите, какие однородные члены содержатся в предложении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r>
              <a:rPr lang="ru-RU" sz="4000" b="1" dirty="0" smtClean="0">
                <a:solidFill>
                  <a:srgbClr val="7030A0"/>
                </a:solidFill>
              </a:rPr>
              <a:t>Дети читают и пишут на уроках.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4000" dirty="0" smtClean="0"/>
              <a:t>1)  Однородные подлежащие</a:t>
            </a:r>
          </a:p>
          <a:p>
            <a:pPr>
              <a:buNone/>
            </a:pPr>
            <a:r>
              <a:rPr lang="ru-RU" sz="4000" dirty="0" smtClean="0"/>
              <a:t>2)  Однородные сказуемые</a:t>
            </a:r>
          </a:p>
          <a:p>
            <a:pPr>
              <a:buNone/>
            </a:pPr>
            <a:r>
              <a:rPr lang="ru-RU" sz="4000" dirty="0" smtClean="0"/>
              <a:t>3)  Однородные второстепенные члены</a:t>
            </a:r>
            <a:endParaRPr lang="ru-RU" sz="4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72560" cy="1143000"/>
          </a:xfrm>
        </p:spPr>
        <p:txBody>
          <a:bodyPr>
            <a:noAutofit/>
          </a:bodyPr>
          <a:lstStyle/>
          <a:p>
            <a:pPr algn="l"/>
            <a:r>
              <a:rPr lang="ru-RU" b="1" i="1" dirty="0" smtClean="0"/>
              <a:t>14. Укажите глагол 1спряжения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5400" b="1" dirty="0" smtClean="0"/>
              <a:t>1)  пил . т</a:t>
            </a:r>
          </a:p>
          <a:p>
            <a:pPr>
              <a:buNone/>
            </a:pPr>
            <a:r>
              <a:rPr lang="ru-RU" sz="5400" b="1" dirty="0" smtClean="0"/>
              <a:t> 2)  рису .</a:t>
            </a:r>
            <a:r>
              <a:rPr lang="ru-RU" sz="5400" b="1" dirty="0" err="1" smtClean="0"/>
              <a:t>шь</a:t>
            </a:r>
            <a:endParaRPr lang="ru-RU" sz="5400" b="1" dirty="0" smtClean="0"/>
          </a:p>
          <a:p>
            <a:pPr>
              <a:buNone/>
            </a:pPr>
            <a:r>
              <a:rPr lang="ru-RU" sz="5400" b="1" dirty="0"/>
              <a:t> </a:t>
            </a:r>
            <a:r>
              <a:rPr lang="ru-RU" sz="5400" b="1" dirty="0" smtClean="0"/>
              <a:t>3)  </a:t>
            </a:r>
            <a:r>
              <a:rPr lang="ru-RU" sz="5400" b="1" dirty="0" err="1" smtClean="0"/>
              <a:t>леп</a:t>
            </a:r>
            <a:r>
              <a:rPr lang="ru-RU" sz="5400" b="1" dirty="0" smtClean="0"/>
              <a:t> . т</a:t>
            </a:r>
          </a:p>
          <a:p>
            <a:pPr>
              <a:buNone/>
            </a:pPr>
            <a:r>
              <a:rPr lang="ru-RU" sz="5400" b="1" dirty="0"/>
              <a:t> </a:t>
            </a:r>
            <a:r>
              <a:rPr lang="ru-RU" sz="5400" b="1" dirty="0" smtClean="0"/>
              <a:t>4)  мо .т</a:t>
            </a:r>
            <a:endParaRPr lang="ru-RU" sz="54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74638"/>
            <a:ext cx="9001156" cy="1143000"/>
          </a:xfrm>
        </p:spPr>
        <p:txBody>
          <a:bodyPr/>
          <a:lstStyle/>
          <a:p>
            <a:r>
              <a:rPr lang="ru-RU" b="1" i="1" dirty="0" smtClean="0"/>
              <a:t>15.Укажите глагол 2 спряжения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ru-RU" dirty="0" smtClean="0"/>
          </a:p>
          <a:p>
            <a:pPr marL="514350" indent="-514350">
              <a:buAutoNum type="arabicParenR"/>
            </a:pPr>
            <a:r>
              <a:rPr lang="ru-RU" sz="5400" b="1" dirty="0" smtClean="0"/>
              <a:t>  </a:t>
            </a:r>
            <a:r>
              <a:rPr lang="ru-RU" sz="5400" b="1" dirty="0" err="1" smtClean="0"/>
              <a:t>Стро</a:t>
            </a:r>
            <a:r>
              <a:rPr lang="ru-RU" sz="5400" b="1" dirty="0" smtClean="0"/>
              <a:t> .т</a:t>
            </a:r>
          </a:p>
          <a:p>
            <a:pPr marL="514350" indent="-514350">
              <a:buAutoNum type="arabicParenR"/>
            </a:pPr>
            <a:r>
              <a:rPr lang="ru-RU" sz="5400" b="1" dirty="0"/>
              <a:t> </a:t>
            </a:r>
            <a:r>
              <a:rPr lang="ru-RU" sz="5400" b="1" dirty="0" smtClean="0"/>
              <a:t> </a:t>
            </a:r>
            <a:r>
              <a:rPr lang="ru-RU" sz="5400" b="1" dirty="0" err="1" smtClean="0"/>
              <a:t>счита</a:t>
            </a:r>
            <a:r>
              <a:rPr lang="ru-RU" sz="5400" b="1" dirty="0" smtClean="0"/>
              <a:t> . т</a:t>
            </a:r>
          </a:p>
          <a:p>
            <a:pPr marL="514350" indent="-514350">
              <a:buAutoNum type="arabicParenR"/>
            </a:pPr>
            <a:r>
              <a:rPr lang="ru-RU" sz="5400" b="1" dirty="0"/>
              <a:t> </a:t>
            </a:r>
            <a:r>
              <a:rPr lang="ru-RU" sz="5400" b="1" dirty="0" smtClean="0"/>
              <a:t> </a:t>
            </a:r>
            <a:r>
              <a:rPr lang="ru-RU" sz="5400" b="1" dirty="0" err="1" smtClean="0"/>
              <a:t>броса</a:t>
            </a:r>
            <a:r>
              <a:rPr lang="ru-RU" sz="5400" b="1" dirty="0" smtClean="0"/>
              <a:t> . т</a:t>
            </a:r>
          </a:p>
          <a:p>
            <a:pPr marL="514350" indent="-514350">
              <a:buAutoNum type="arabicParenR"/>
            </a:pPr>
            <a:r>
              <a:rPr lang="ru-RU" sz="5400" b="1" dirty="0"/>
              <a:t> </a:t>
            </a:r>
            <a:r>
              <a:rPr lang="ru-RU" sz="5400" b="1" dirty="0" smtClean="0"/>
              <a:t> лета . т </a:t>
            </a:r>
            <a:endParaRPr lang="ru-RU" sz="54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i="1" dirty="0" smtClean="0"/>
              <a:t>16. Найдите глагол 3 лица, единственного числа</a:t>
            </a:r>
            <a:endParaRPr lang="ru-RU" sz="40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6879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5400" b="1" dirty="0" smtClean="0"/>
              <a:t>1)  спросишь</a:t>
            </a:r>
          </a:p>
          <a:p>
            <a:pPr marL="514350" indent="-514350">
              <a:buAutoNum type="arabicParenR" startAt="2"/>
            </a:pPr>
            <a:r>
              <a:rPr lang="ru-RU" sz="5400" b="1" dirty="0" smtClean="0"/>
              <a:t>   сидят</a:t>
            </a:r>
          </a:p>
          <a:p>
            <a:pPr marL="514350" indent="-514350">
              <a:buAutoNum type="arabicParenR" startAt="2"/>
            </a:pPr>
            <a:r>
              <a:rPr lang="ru-RU" sz="5400" b="1" dirty="0"/>
              <a:t> </a:t>
            </a:r>
            <a:r>
              <a:rPr lang="ru-RU" sz="5400" b="1" dirty="0" smtClean="0"/>
              <a:t>  режу</a:t>
            </a:r>
          </a:p>
          <a:p>
            <a:pPr marL="514350" indent="-514350">
              <a:buAutoNum type="arabicParenR" startAt="2"/>
            </a:pPr>
            <a:r>
              <a:rPr lang="ru-RU" sz="5400" b="1" dirty="0"/>
              <a:t> </a:t>
            </a:r>
            <a:r>
              <a:rPr lang="ru-RU" sz="5400" b="1" dirty="0" smtClean="0"/>
              <a:t>  тянет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i="1" dirty="0" smtClean="0"/>
              <a:t>2.Какое слово не является однокоренным?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25923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 </a:t>
            </a:r>
            <a:r>
              <a:rPr lang="ru-RU" sz="6000" b="1" dirty="0" smtClean="0"/>
              <a:t>1) лесной</a:t>
            </a:r>
          </a:p>
          <a:p>
            <a:pPr algn="ctr">
              <a:buNone/>
            </a:pPr>
            <a:r>
              <a:rPr lang="ru-RU" sz="6000" b="1" dirty="0" smtClean="0"/>
              <a:t>  2) лесовик</a:t>
            </a:r>
          </a:p>
          <a:p>
            <a:pPr algn="ctr">
              <a:buNone/>
            </a:pPr>
            <a:r>
              <a:rPr lang="ru-RU" sz="6000" b="1" dirty="0" smtClean="0"/>
              <a:t>  3) лестный</a:t>
            </a:r>
          </a:p>
          <a:p>
            <a:pPr algn="ctr">
              <a:buNone/>
            </a:pPr>
            <a:r>
              <a:rPr lang="ru-RU" sz="6000" b="1" dirty="0" smtClean="0"/>
              <a:t>4) лесник</a:t>
            </a:r>
            <a:endParaRPr lang="ru-RU" sz="6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74720"/>
          </a:xfrm>
        </p:spPr>
        <p:txBody>
          <a:bodyPr>
            <a:noAutofit/>
          </a:bodyPr>
          <a:lstStyle/>
          <a:p>
            <a:r>
              <a:rPr lang="ru-RU" b="1" i="1" dirty="0" smtClean="0"/>
              <a:t>3.Укажите слово с безударной гласной в корне, которую можно проверить.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2592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dirty="0" smtClean="0"/>
          </a:p>
          <a:p>
            <a:pPr marL="514350" indent="-514350" algn="ctr">
              <a:buAutoNum type="arabicParenR"/>
            </a:pPr>
            <a:r>
              <a:rPr lang="ru-RU" sz="6000" b="1" dirty="0" smtClean="0"/>
              <a:t>  ученик</a:t>
            </a:r>
          </a:p>
          <a:p>
            <a:pPr marL="514350" indent="-514350" algn="ctr">
              <a:buAutoNum type="arabicParenR"/>
            </a:pPr>
            <a:r>
              <a:rPr lang="ru-RU" sz="6000" b="1" dirty="0" smtClean="0"/>
              <a:t> лисёнок</a:t>
            </a:r>
          </a:p>
          <a:p>
            <a:pPr marL="514350" indent="-514350" algn="ctr">
              <a:buAutoNum type="arabicParenR"/>
            </a:pPr>
            <a:r>
              <a:rPr lang="ru-RU" sz="6000" b="1" dirty="0" smtClean="0"/>
              <a:t> тетрадь</a:t>
            </a:r>
          </a:p>
          <a:p>
            <a:pPr marL="514350" indent="-514350" algn="ctr">
              <a:buAutoNum type="arabicParenR"/>
            </a:pPr>
            <a:r>
              <a:rPr lang="ru-RU" sz="6000" b="1" dirty="0" smtClean="0"/>
              <a:t> впереди</a:t>
            </a:r>
            <a:endParaRPr lang="ru-RU" sz="6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b="1" i="1" dirty="0" smtClean="0"/>
              <a:t>4.Укажите одушевлённое существительное</a:t>
            </a:r>
            <a:endParaRPr lang="ru-RU" sz="48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983047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 marL="514350" indent="-514350" algn="ctr">
              <a:buAutoNum type="arabicParenR"/>
            </a:pPr>
            <a:r>
              <a:rPr lang="ru-RU" sz="6000" b="1" dirty="0" smtClean="0"/>
              <a:t> снеговик</a:t>
            </a:r>
          </a:p>
          <a:p>
            <a:pPr marL="514350" indent="-514350" algn="ctr">
              <a:buAutoNum type="arabicParenR"/>
            </a:pPr>
            <a:r>
              <a:rPr lang="ru-RU" sz="6000" b="1" dirty="0"/>
              <a:t> </a:t>
            </a:r>
            <a:r>
              <a:rPr lang="ru-RU" sz="6000" b="1" dirty="0" smtClean="0"/>
              <a:t>снежинка</a:t>
            </a:r>
          </a:p>
          <a:p>
            <a:pPr marL="514350" indent="-514350" algn="ctr">
              <a:buAutoNum type="arabicParenR"/>
            </a:pPr>
            <a:r>
              <a:rPr lang="ru-RU" sz="6000" b="1" dirty="0"/>
              <a:t> </a:t>
            </a:r>
            <a:r>
              <a:rPr lang="ru-RU" sz="6000" b="1" dirty="0" smtClean="0"/>
              <a:t>снегирь</a:t>
            </a:r>
            <a:endParaRPr lang="ru-RU" sz="60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071570"/>
          </a:xfrm>
        </p:spPr>
        <p:txBody>
          <a:bodyPr>
            <a:noAutofit/>
          </a:bodyPr>
          <a:lstStyle/>
          <a:p>
            <a:r>
              <a:rPr lang="ru-RU" sz="4800" b="1" i="1" dirty="0" smtClean="0"/>
              <a:t>5.Укажите имя существительное мужского рода</a:t>
            </a:r>
            <a:endParaRPr lang="ru-RU" sz="48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6879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 marL="514350" indent="-514350">
              <a:buAutoNum type="arabicParenR"/>
            </a:pPr>
            <a:r>
              <a:rPr lang="ru-RU" sz="6400" b="1" dirty="0" smtClean="0"/>
              <a:t>  трель</a:t>
            </a:r>
          </a:p>
          <a:p>
            <a:pPr marL="514350" indent="-514350">
              <a:buAutoNum type="arabicParenR"/>
            </a:pPr>
            <a:r>
              <a:rPr lang="ru-RU" sz="6400" b="1" dirty="0"/>
              <a:t> </a:t>
            </a:r>
            <a:r>
              <a:rPr lang="ru-RU" sz="6400" b="1" dirty="0" smtClean="0"/>
              <a:t>апрель</a:t>
            </a:r>
          </a:p>
          <a:p>
            <a:pPr marL="514350" indent="-514350">
              <a:buAutoNum type="arabicParenR"/>
            </a:pPr>
            <a:r>
              <a:rPr lang="ru-RU" sz="6400" b="1" dirty="0"/>
              <a:t> </a:t>
            </a:r>
            <a:r>
              <a:rPr lang="ru-RU" sz="6400" b="1" dirty="0" smtClean="0"/>
              <a:t>капель</a:t>
            </a:r>
          </a:p>
          <a:p>
            <a:pPr marL="514350" indent="-514350">
              <a:buAutoNum type="arabicParenR"/>
            </a:pPr>
            <a:r>
              <a:rPr lang="ru-RU" sz="6400" b="1" dirty="0"/>
              <a:t> </a:t>
            </a:r>
            <a:r>
              <a:rPr lang="ru-RU" sz="6400" b="1" dirty="0" smtClean="0"/>
              <a:t>карусель</a:t>
            </a:r>
            <a:endParaRPr lang="ru-RU" sz="64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143008"/>
          </a:xfrm>
        </p:spPr>
        <p:txBody>
          <a:bodyPr>
            <a:noAutofit/>
          </a:bodyPr>
          <a:lstStyle/>
          <a:p>
            <a:r>
              <a:rPr lang="ru-RU" sz="4800" b="1" i="1" dirty="0" smtClean="0"/>
              <a:t>6.Укажите имя существительное 3 склонения</a:t>
            </a:r>
            <a:endParaRPr lang="ru-RU" sz="48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 marL="514350" indent="-514350">
              <a:buAutoNum type="arabicParenR"/>
            </a:pPr>
            <a:r>
              <a:rPr lang="ru-RU" sz="5400" b="1" dirty="0"/>
              <a:t>р</a:t>
            </a:r>
            <a:r>
              <a:rPr lang="ru-RU" sz="5400" b="1" dirty="0" smtClean="0"/>
              <a:t>ожь</a:t>
            </a:r>
          </a:p>
          <a:p>
            <a:pPr marL="514350" indent="-514350">
              <a:buAutoNum type="arabicParenR"/>
            </a:pPr>
            <a:r>
              <a:rPr lang="ru-RU" sz="5400" b="1" dirty="0" smtClean="0"/>
              <a:t>пшеница</a:t>
            </a:r>
          </a:p>
          <a:p>
            <a:pPr marL="514350" indent="-514350">
              <a:buAutoNum type="arabicParenR"/>
            </a:pPr>
            <a:r>
              <a:rPr lang="ru-RU" sz="5400" b="1" dirty="0"/>
              <a:t> </a:t>
            </a:r>
            <a:r>
              <a:rPr lang="ru-RU" sz="5400" b="1" dirty="0" smtClean="0"/>
              <a:t>стол</a:t>
            </a:r>
          </a:p>
          <a:p>
            <a:pPr marL="514350" indent="-514350">
              <a:buAutoNum type="arabicParenR"/>
            </a:pPr>
            <a:r>
              <a:rPr lang="ru-RU" sz="5400" b="1" dirty="0"/>
              <a:t> </a:t>
            </a:r>
            <a:r>
              <a:rPr lang="ru-RU" sz="5400" b="1" dirty="0" smtClean="0"/>
              <a:t>ручка</a:t>
            </a:r>
            <a:endParaRPr lang="ru-RU" sz="54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b="1" i="1" dirty="0" smtClean="0"/>
              <a:t>7.Укажите в предложении главные члены</a:t>
            </a:r>
            <a:endParaRPr lang="ru-RU" sz="48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786346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4800" b="1" dirty="0" smtClean="0">
                <a:solidFill>
                  <a:srgbClr val="002060"/>
                </a:solidFill>
              </a:rPr>
              <a:t>Зимнее утро радует нас своими красками.</a:t>
            </a:r>
          </a:p>
          <a:p>
            <a:pPr algn="ctr">
              <a:buNone/>
            </a:pPr>
            <a:endParaRPr lang="ru-RU" sz="4800" dirty="0" smtClean="0"/>
          </a:p>
          <a:p>
            <a:pPr marL="914400" indent="-914400">
              <a:buAutoNum type="arabicParenR"/>
            </a:pPr>
            <a:r>
              <a:rPr lang="ru-RU" sz="4800" b="1" dirty="0" smtClean="0"/>
              <a:t>Радует нас</a:t>
            </a:r>
          </a:p>
          <a:p>
            <a:pPr marL="914400" indent="-914400">
              <a:buAutoNum type="arabicParenR"/>
            </a:pPr>
            <a:r>
              <a:rPr lang="ru-RU" sz="4800" b="1" dirty="0" smtClean="0"/>
              <a:t>Утро радует</a:t>
            </a:r>
          </a:p>
          <a:p>
            <a:pPr marL="914400" indent="-914400">
              <a:buAutoNum type="arabicParenR"/>
            </a:pPr>
            <a:r>
              <a:rPr lang="ru-RU" sz="4800" b="1" dirty="0" smtClean="0"/>
              <a:t>Зимнее утро</a:t>
            </a:r>
          </a:p>
          <a:p>
            <a:pPr marL="914400" indent="-914400">
              <a:buAutoNum type="arabicParenR"/>
            </a:pPr>
            <a:r>
              <a:rPr lang="ru-RU" sz="4800" b="1" dirty="0" smtClean="0"/>
              <a:t>Радует красками</a:t>
            </a:r>
            <a:endParaRPr lang="ru-RU" sz="48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>
            <a:noAutofit/>
          </a:bodyPr>
          <a:lstStyle/>
          <a:p>
            <a:r>
              <a:rPr lang="ru-RU" b="1" i="1" dirty="0" smtClean="0"/>
              <a:t>8. Определите, в каком предложении есть однородные члены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857364"/>
            <a:ext cx="8715436" cy="4268799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endParaRPr lang="ru-RU" dirty="0"/>
          </a:p>
          <a:p>
            <a:pPr marL="514350" indent="-514350">
              <a:buAutoNum type="arabicParenR"/>
            </a:pPr>
            <a:r>
              <a:rPr lang="ru-RU" sz="5200" dirty="0" smtClean="0"/>
              <a:t> Мама варит в кастрюле суп.</a:t>
            </a:r>
          </a:p>
          <a:p>
            <a:pPr marL="514350" indent="-514350">
              <a:buAutoNum type="arabicParenR"/>
            </a:pPr>
            <a:r>
              <a:rPr lang="ru-RU" sz="5200" dirty="0" smtClean="0"/>
              <a:t> Скоро суп закипит.</a:t>
            </a:r>
          </a:p>
          <a:p>
            <a:pPr marL="514350" indent="-514350">
              <a:buAutoNum type="arabicParenR"/>
            </a:pPr>
            <a:r>
              <a:rPr lang="ru-RU" sz="5200" dirty="0"/>
              <a:t> </a:t>
            </a:r>
            <a:r>
              <a:rPr lang="ru-RU" sz="5200" dirty="0" smtClean="0"/>
              <a:t>Мама помешала и посолила его.</a:t>
            </a:r>
          </a:p>
          <a:p>
            <a:pPr marL="514350" indent="-514350">
              <a:buAutoNum type="arabicParenR"/>
            </a:pPr>
            <a:r>
              <a:rPr lang="ru-RU" sz="5200" dirty="0"/>
              <a:t> </a:t>
            </a:r>
            <a:r>
              <a:rPr lang="ru-RU" sz="5200" dirty="0" smtClean="0"/>
              <a:t>Суп сварился , и мама  выключила его.</a:t>
            </a:r>
            <a:endParaRPr lang="ru-RU" sz="5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1285884"/>
          </a:xfrm>
        </p:spPr>
        <p:txBody>
          <a:bodyPr>
            <a:noAutofit/>
          </a:bodyPr>
          <a:lstStyle/>
          <a:p>
            <a:r>
              <a:rPr lang="ru-RU" b="1" i="1" dirty="0" smtClean="0"/>
              <a:t>9.Выберите слова, в которых пишется  разделительный – Ъ</a:t>
            </a:r>
            <a:br>
              <a:rPr lang="ru-RU" b="1" i="1" dirty="0" smtClean="0"/>
            </a:br>
            <a:r>
              <a:rPr lang="ru-RU" b="1" i="1" dirty="0" smtClean="0"/>
              <a:t>а) </a:t>
            </a:r>
            <a:r>
              <a:rPr lang="ru-RU" b="1" dirty="0" err="1" smtClean="0">
                <a:solidFill>
                  <a:srgbClr val="FF0000"/>
                </a:solidFill>
              </a:rPr>
              <a:t>вороб</a:t>
            </a:r>
            <a:r>
              <a:rPr lang="ru-RU" b="1" dirty="0" smtClean="0">
                <a:solidFill>
                  <a:srgbClr val="FF0000"/>
                </a:solidFill>
              </a:rPr>
              <a:t>. и, </a:t>
            </a:r>
            <a:r>
              <a:rPr lang="ru-RU" b="1" dirty="0" smtClean="0"/>
              <a:t>б) </a:t>
            </a:r>
            <a:r>
              <a:rPr lang="ru-RU" b="1" dirty="0" smtClean="0">
                <a:solidFill>
                  <a:srgbClr val="FF0000"/>
                </a:solidFill>
              </a:rPr>
              <a:t>с .ел, </a:t>
            </a:r>
            <a:r>
              <a:rPr lang="ru-RU" b="1" dirty="0" smtClean="0"/>
              <a:t>в) </a:t>
            </a:r>
            <a:r>
              <a:rPr lang="ru-RU" b="1" dirty="0" err="1" smtClean="0">
                <a:solidFill>
                  <a:srgbClr val="FF0000"/>
                </a:solidFill>
              </a:rPr>
              <a:t>затиш</a:t>
            </a:r>
            <a:r>
              <a:rPr lang="ru-RU" b="1" dirty="0" smtClean="0">
                <a:solidFill>
                  <a:srgbClr val="FF0000"/>
                </a:solidFill>
              </a:rPr>
              <a:t> .е,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/>
              <a:t>г) </a:t>
            </a:r>
            <a:r>
              <a:rPr lang="ru-RU" b="1" dirty="0" smtClean="0">
                <a:solidFill>
                  <a:srgbClr val="FF0000"/>
                </a:solidFill>
              </a:rPr>
              <a:t>в . </a:t>
            </a:r>
            <a:r>
              <a:rPr lang="ru-RU" b="1" dirty="0" err="1" smtClean="0">
                <a:solidFill>
                  <a:srgbClr val="FF0000"/>
                </a:solidFill>
              </a:rPr>
              <a:t>езд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00372"/>
            <a:ext cx="8229600" cy="321471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dirty="0" smtClean="0"/>
          </a:p>
          <a:p>
            <a:pPr marL="514350" indent="-514350">
              <a:buAutoNum type="arabicParenR"/>
            </a:pPr>
            <a:r>
              <a:rPr lang="ru-RU" sz="4400" dirty="0" smtClean="0"/>
              <a:t>  </a:t>
            </a:r>
            <a:r>
              <a:rPr lang="ru-RU" sz="4800" b="1" dirty="0" smtClean="0"/>
              <a:t>а, б</a:t>
            </a:r>
          </a:p>
          <a:p>
            <a:pPr marL="514350" indent="-514350">
              <a:buAutoNum type="arabicParenR"/>
            </a:pPr>
            <a:r>
              <a:rPr lang="ru-RU" sz="4800" b="1" dirty="0" smtClean="0"/>
              <a:t>  б, в</a:t>
            </a:r>
          </a:p>
          <a:p>
            <a:pPr marL="514350" indent="-514350">
              <a:buAutoNum type="arabicParenR"/>
            </a:pPr>
            <a:r>
              <a:rPr lang="ru-RU" sz="4800" b="1" dirty="0"/>
              <a:t> </a:t>
            </a:r>
            <a:r>
              <a:rPr lang="ru-RU" sz="4800" b="1" dirty="0" smtClean="0"/>
              <a:t> в, г</a:t>
            </a:r>
          </a:p>
          <a:p>
            <a:pPr marL="514350" indent="-514350">
              <a:buAutoNum type="arabicParenR"/>
            </a:pPr>
            <a:r>
              <a:rPr lang="ru-RU" sz="4800" b="1" dirty="0" smtClean="0"/>
              <a:t>  б, г</a:t>
            </a:r>
            <a:endParaRPr lang="ru-RU" sz="48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345</Words>
  <Application>Microsoft Office PowerPoint</Application>
  <PresentationFormat>Экран (4:3)</PresentationFormat>
  <Paragraphs>94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1. Укажи правильный перенос</vt:lpstr>
      <vt:lpstr>2.Какое слово не является однокоренным?</vt:lpstr>
      <vt:lpstr>3.Укажите слово с безударной гласной в корне, которую можно проверить.</vt:lpstr>
      <vt:lpstr>4.Укажите одушевлённое существительное</vt:lpstr>
      <vt:lpstr>5.Укажите имя существительное мужского рода</vt:lpstr>
      <vt:lpstr>6.Укажите имя существительное 3 склонения</vt:lpstr>
      <vt:lpstr>7.Укажите в предложении главные члены</vt:lpstr>
      <vt:lpstr>8. Определите, в каком предложении есть однородные члены</vt:lpstr>
      <vt:lpstr>9.Выберите слова, в которых пишется  разделительный – Ъ а) вороб. и, б) с .ел, в) затиш .е,  г) в . езд</vt:lpstr>
      <vt:lpstr>10. Укажите слово с безударной гласной - а</vt:lpstr>
      <vt:lpstr>11. Выберите существительное, которое пишется без –Ь </vt:lpstr>
      <vt:lpstr>12.  Укажите имя существительное с безударным падежным окончанием - е</vt:lpstr>
      <vt:lpstr>13.Укажите, какие однородные члены содержатся в предложении</vt:lpstr>
      <vt:lpstr>14. Укажите глагол 1спряжения</vt:lpstr>
      <vt:lpstr>15.Укажите глагол 2 спряжения</vt:lpstr>
      <vt:lpstr>16. Найдите глагол 3 лица, единственного числа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Укажи правильный перенос</dc:title>
  <dc:creator>Николай</dc:creator>
  <cp:lastModifiedBy>Николай</cp:lastModifiedBy>
  <cp:revision>5</cp:revision>
  <dcterms:created xsi:type="dcterms:W3CDTF">2013-04-21T12:14:04Z</dcterms:created>
  <dcterms:modified xsi:type="dcterms:W3CDTF">2013-04-21T12:56:29Z</dcterms:modified>
</cp:coreProperties>
</file>