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67" autoAdjust="0"/>
    <p:restoredTop sz="86378" autoAdjust="0"/>
  </p:normalViewPr>
  <p:slideViewPr>
    <p:cSldViewPr>
      <p:cViewPr varScale="1">
        <p:scale>
          <a:sx n="63" d="100"/>
          <a:sy n="63" d="100"/>
        </p:scale>
        <p:origin x="-126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75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9D205-7D77-43C6-9ACF-4ECF2638224A}" type="datetimeFigureOut">
              <a:rPr lang="ru-RU" smtClean="0"/>
              <a:pPr/>
              <a:t>01.03.2010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5F424-A5A3-45B8-8A21-156A8820B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5F424-A5A3-45B8-8A21-156A8820BC3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9166-FCB5-4A1B-B17D-E927F9A1D46B}" type="datetimeFigureOut">
              <a:rPr lang="ru-RU" smtClean="0"/>
              <a:pPr/>
              <a:t>01.03.2010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925C-7CA1-49E5-B054-637DE90CE0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9166-FCB5-4A1B-B17D-E927F9A1D46B}" type="datetimeFigureOut">
              <a:rPr lang="ru-RU" smtClean="0"/>
              <a:pPr/>
              <a:t>01.03.2010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925C-7CA1-49E5-B054-637DE90CE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9166-FCB5-4A1B-B17D-E927F9A1D46B}" type="datetimeFigureOut">
              <a:rPr lang="ru-RU" smtClean="0"/>
              <a:pPr/>
              <a:t>01.03.2010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925C-7CA1-49E5-B054-637DE90CE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9166-FCB5-4A1B-B17D-E927F9A1D46B}" type="datetimeFigureOut">
              <a:rPr lang="ru-RU" smtClean="0"/>
              <a:pPr/>
              <a:t>01.03.2010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925C-7CA1-49E5-B054-637DE90CE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9166-FCB5-4A1B-B17D-E927F9A1D46B}" type="datetimeFigureOut">
              <a:rPr lang="ru-RU" smtClean="0"/>
              <a:pPr/>
              <a:t>01.03.2010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6C9925C-7CA1-49E5-B054-637DE90CE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9166-FCB5-4A1B-B17D-E927F9A1D46B}" type="datetimeFigureOut">
              <a:rPr lang="ru-RU" smtClean="0"/>
              <a:pPr/>
              <a:t>01.03.2010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925C-7CA1-49E5-B054-637DE90CE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9166-FCB5-4A1B-B17D-E927F9A1D46B}" type="datetimeFigureOut">
              <a:rPr lang="ru-RU" smtClean="0"/>
              <a:pPr/>
              <a:t>01.03.2010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925C-7CA1-49E5-B054-637DE90CE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9166-FCB5-4A1B-B17D-E927F9A1D46B}" type="datetimeFigureOut">
              <a:rPr lang="ru-RU" smtClean="0"/>
              <a:pPr/>
              <a:t>01.03.2010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925C-7CA1-49E5-B054-637DE90CE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9166-FCB5-4A1B-B17D-E927F9A1D46B}" type="datetimeFigureOut">
              <a:rPr lang="ru-RU" smtClean="0"/>
              <a:pPr/>
              <a:t>01.03.2010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925C-7CA1-49E5-B054-637DE90CE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9166-FCB5-4A1B-B17D-E927F9A1D46B}" type="datetimeFigureOut">
              <a:rPr lang="ru-RU" smtClean="0"/>
              <a:pPr/>
              <a:t>01.03.2010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925C-7CA1-49E5-B054-637DE90CE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9166-FCB5-4A1B-B17D-E927F9A1D46B}" type="datetimeFigureOut">
              <a:rPr lang="ru-RU" smtClean="0"/>
              <a:pPr/>
              <a:t>01.03.2010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925C-7CA1-49E5-B054-637DE90CE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AF19166-FCB5-4A1B-B17D-E927F9A1D46B}" type="datetimeFigureOut">
              <a:rPr lang="ru-RU" smtClean="0"/>
              <a:pPr/>
              <a:t>01.03.2010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6C9925C-7CA1-49E5-B054-637DE90CE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 гостях у Золушки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Внеклассное мероприятие </a:t>
            </a:r>
          </a:p>
          <a:p>
            <a:r>
              <a:rPr lang="ru-RU" dirty="0" smtClean="0"/>
              <a:t>Праздник 8 Марта</a:t>
            </a:r>
          </a:p>
          <a:p>
            <a:r>
              <a:rPr lang="ru-RU" dirty="0" smtClean="0"/>
              <a:t>Учитель МОУ «Бобровская СОШ»</a:t>
            </a:r>
          </a:p>
          <a:p>
            <a:r>
              <a:rPr lang="ru-RU" dirty="0" smtClean="0"/>
              <a:t>Котельникова Е.А.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Вопросы:</a:t>
            </a:r>
            <a:endParaRPr lang="ru-RU" sz="6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1.До какого времени Золушка должна вернуться с бала?</a:t>
            </a:r>
          </a:p>
          <a:p>
            <a:r>
              <a:rPr lang="ru-RU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2. Кто подарил Золушке хрустальные туфельки?</a:t>
            </a:r>
            <a:endParaRPr lang="ru-RU" sz="4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4 конкурс</a:t>
            </a:r>
            <a:b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  <a:t>Лучшая художница</a:t>
            </a:r>
            <a:endParaRPr lang="ru-RU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сканирование00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926" y="1600200"/>
            <a:ext cx="3214709" cy="48291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Вопросы :</a:t>
            </a:r>
            <a:endParaRPr lang="ru-RU" sz="6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571604" y="2507786"/>
            <a:ext cx="7115196" cy="435021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1.Кого  Фея превратила  в коней для экипажа Золушки ?</a:t>
            </a:r>
          </a:p>
          <a:p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2. Кто был превращён в  кучера с длинными усами ?</a:t>
            </a:r>
            <a:endParaRPr lang="ru-RU" sz="4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5 конкурс</a:t>
            </a:r>
            <a:b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  <a:t>Самая талантливая</a:t>
            </a:r>
            <a:endParaRPr lang="ru-RU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Содержимое 7" descr="сканирование00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424175"/>
            <a:ext cx="5072098" cy="4884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Вопросы :</a:t>
            </a:r>
            <a:endParaRPr lang="ru-RU" sz="6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530352" indent="-457200"/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1.О каком насекомом спела песенку Золушка ?</a:t>
            </a:r>
          </a:p>
          <a:p>
            <a:pPr marL="530352" indent="-457200"/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2.Какую  туфельку обронила Золушка?</a:t>
            </a:r>
            <a:endParaRPr lang="ru-RU" sz="4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  <a:t>Поздравляем!!!</a:t>
            </a:r>
            <a:endParaRPr lang="ru-RU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Documents and Settings\Стас\Рабочий стол\анимации\АНИМИРОВАННЫЕ ГИФЫ --- цветочные2.files\flowers1.files\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234175"/>
            <a:ext cx="4241698" cy="5623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-1162050"/>
            <a:ext cx="3008313" cy="116205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28596" y="142852"/>
            <a:ext cx="3008313" cy="46021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Весна, весна кругом живёт и дышит,</a:t>
            </a:r>
          </a:p>
          <a:p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Весна, весна  шумит со всех сторон!</a:t>
            </a:r>
            <a:endParaRPr lang="ru-RU" sz="24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6" name="Picture 2" descr="C:\Documents and Settings\Стас\Мои документы\Мои рисунки\2010-02 (фев)\сканирование00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60170" y="308111"/>
            <a:ext cx="4355168" cy="5906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00166" y="214290"/>
            <a:ext cx="7186634" cy="222411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Международный женский день – 8 Марта!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543800" cy="406448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1910 год 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,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Дания 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. 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Г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ород Копенгаген.</a:t>
            </a:r>
            <a:endParaRPr lang="ru-RU" sz="24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Клара Цеткин:</a:t>
            </a:r>
          </a:p>
          <a:p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«Я вношу предложение –ежегодно  проводить  Международный  женский день!»</a:t>
            </a:r>
          </a:p>
          <a:p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1913 год в России отмечен первый Международный женский день – 8 Марта.</a:t>
            </a:r>
            <a:endParaRPr lang="ru-RU" sz="24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  <a:t>В гостях у Золушки</a:t>
            </a:r>
            <a:endParaRPr lang="ru-RU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Documents and Settings\Стас\Рабочий стол\анимации\АНИМИРОВАННЫЕ ГИФЫ --- человечески12е.files\child1.files\anim1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285860"/>
            <a:ext cx="3078716" cy="4618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192882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 конкурс</a:t>
            </a:r>
            <a:b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6700" dirty="0" smtClean="0">
                <a:solidFill>
                  <a:schemeClr val="accent6">
                    <a:lumMod val="75000"/>
                  </a:schemeClr>
                </a:solidFill>
              </a:rPr>
              <a:t>Самая старательная</a:t>
            </a:r>
            <a:endParaRPr lang="ru-RU" sz="67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сканирование0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37014" y="2000240"/>
            <a:ext cx="3663811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Вопросы :</a:t>
            </a:r>
            <a:endParaRPr lang="ru-RU" sz="6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1. Сколько  лет было Золушке?</a:t>
            </a:r>
          </a:p>
          <a:p>
            <a:r>
              <a:rPr lang="ru-RU" sz="4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2.Где было отведено место для ночлега Золушке в её собственном доме?</a:t>
            </a:r>
            <a:endParaRPr lang="ru-RU" sz="4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 конкурс</a:t>
            </a:r>
            <a:b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  <a:t>Лучшая портниха</a:t>
            </a:r>
            <a:endParaRPr lang="ru-RU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C:\Documents and Settings\Стас\Мои документы\Мои рисунки\2010-02 (фев)\сканирование0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357298"/>
            <a:ext cx="4214842" cy="4920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Вопросы:</a:t>
            </a:r>
            <a:endParaRPr lang="ru-RU" sz="6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1.Кем приходилась старая Фея героине сказки?</a:t>
            </a:r>
          </a:p>
          <a:p>
            <a:r>
              <a:rPr lang="ru-RU" sz="4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2.Из чего была сделана карета , в которой Золушка поехала на бал?</a:t>
            </a:r>
            <a:endParaRPr lang="ru-RU" sz="4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3 конкурс </a:t>
            </a:r>
            <a:b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  <a:t>Самая внимательная</a:t>
            </a:r>
            <a:endParaRPr lang="ru-RU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сканирование0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1600200"/>
            <a:ext cx="4582545" cy="50094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191</Words>
  <Application>Microsoft Office PowerPoint</Application>
  <PresentationFormat>Экран (4:3)</PresentationFormat>
  <Paragraphs>35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В гостях у Золушки</vt:lpstr>
      <vt:lpstr>Слайд 2</vt:lpstr>
      <vt:lpstr>Международный женский день – 8 Марта!</vt:lpstr>
      <vt:lpstr>В гостях у Золушки</vt:lpstr>
      <vt:lpstr>1 конкурс Самая старательная</vt:lpstr>
      <vt:lpstr>Вопросы :</vt:lpstr>
      <vt:lpstr>2 конкурс Лучшая портниха</vt:lpstr>
      <vt:lpstr>Вопросы:</vt:lpstr>
      <vt:lpstr>3 конкурс  Самая внимательная</vt:lpstr>
      <vt:lpstr>Вопросы:</vt:lpstr>
      <vt:lpstr>4 конкурс Лучшая художница</vt:lpstr>
      <vt:lpstr>Вопросы :</vt:lpstr>
      <vt:lpstr>5 конкурс Самая талантливая</vt:lpstr>
      <vt:lpstr>Вопросы :</vt:lpstr>
      <vt:lpstr>Поздравляем!!!</vt:lpstr>
    </vt:vector>
  </TitlesOfParts>
  <Company>Tuccon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гостях у Золушки</dc:title>
  <dc:creator>Станислав</dc:creator>
  <cp:lastModifiedBy>Станислав</cp:lastModifiedBy>
  <cp:revision>24</cp:revision>
  <dcterms:created xsi:type="dcterms:W3CDTF">2010-02-21T16:25:07Z</dcterms:created>
  <dcterms:modified xsi:type="dcterms:W3CDTF">2010-03-01T06:07:51Z</dcterms:modified>
</cp:coreProperties>
</file>