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 varScale="1">
        <p:scale>
          <a:sx n="84" d="100"/>
          <a:sy n="84" d="100"/>
        </p:scale>
        <p:origin x="-14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Числовые выражения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517232"/>
            <a:ext cx="7704856" cy="122413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Учитель математики ГБОУ СОШ № 425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А. В. Аристова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научить составлять выражения, читать их и находить значение числового выражения.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Устные </a:t>
            </a:r>
            <a:r>
              <a:rPr lang="ru-RU" dirty="0" smtClean="0">
                <a:solidFill>
                  <a:srgbClr val="C00000"/>
                </a:solidFill>
              </a:rPr>
              <a:t>упражнения: 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1) Даны числа 82,29,50,35,64,75. Дополните их до 100.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2) На координатном луче отмечены точки </a:t>
            </a:r>
            <a:r>
              <a:rPr lang="ru-RU" dirty="0" smtClean="0">
                <a:solidFill>
                  <a:srgbClr val="7030A0"/>
                </a:solidFill>
              </a:rPr>
              <a:t>0 (</a:t>
            </a:r>
            <a:r>
              <a:rPr lang="ru-RU" dirty="0" smtClean="0">
                <a:solidFill>
                  <a:srgbClr val="7030A0"/>
                </a:solidFill>
              </a:rPr>
              <a:t>0), М (18), К (9). На сколько единичных отрезков отрезок ОМ длиннее отрезка ОК? Во сколько раз отрезок ОК короче отрезка ОМ?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3) Верно ли утверждения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а) если уменьшаемое увеличить на 10, то разность увеличится на 10;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б) если вычитаемое увеличить на 10, то разность увеличится на 10;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в) если  уменьшаемое и вычитаемое увеличить на 10, то разность не изменится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Поезд шёл двое суток. В первые сутки он прошёл 980 км, а во вторые – на 50 км больше Сколько километров прошёл поезд за двое суток?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1)(980 + 50)км прошёл поезд за вторые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с</a:t>
            </a:r>
            <a:r>
              <a:rPr lang="ru-RU" dirty="0" smtClean="0">
                <a:solidFill>
                  <a:srgbClr val="7030A0"/>
                </a:solidFill>
              </a:rPr>
              <a:t>утки.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2)980 + (980 + 50) – прошёл поезд за 2дня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980 </a:t>
            </a:r>
            <a:r>
              <a:rPr lang="ru-RU" dirty="0" smtClean="0">
                <a:solidFill>
                  <a:srgbClr val="7030A0"/>
                </a:solidFill>
              </a:rPr>
              <a:t>+ (980 + </a:t>
            </a:r>
            <a:r>
              <a:rPr lang="ru-RU" dirty="0" smtClean="0">
                <a:solidFill>
                  <a:srgbClr val="7030A0"/>
                </a:solidFill>
              </a:rPr>
              <a:t>50) числовое выражение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2010 – значение числового выражения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Поезд шёл двое суток. В первые сутки он прошёл 980 км, а во вторые – </a:t>
            </a:r>
            <a:r>
              <a:rPr lang="ru-RU" dirty="0" smtClean="0">
                <a:solidFill>
                  <a:srgbClr val="7030A0"/>
                </a:solidFill>
              </a:rPr>
              <a:t>на 65 </a:t>
            </a:r>
            <a:r>
              <a:rPr lang="ru-RU" dirty="0" smtClean="0">
                <a:solidFill>
                  <a:srgbClr val="7030A0"/>
                </a:solidFill>
              </a:rPr>
              <a:t>км больше Сколько километров прошёл поезд за двое суток?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1)(980 </a:t>
            </a:r>
            <a:r>
              <a:rPr lang="ru-RU" dirty="0" smtClean="0">
                <a:solidFill>
                  <a:srgbClr val="7030A0"/>
                </a:solidFill>
              </a:rPr>
              <a:t>+ 65)км </a:t>
            </a:r>
            <a:r>
              <a:rPr lang="ru-RU" dirty="0" smtClean="0">
                <a:solidFill>
                  <a:srgbClr val="7030A0"/>
                </a:solidFill>
              </a:rPr>
              <a:t>прошёл поезд за </a:t>
            </a:r>
            <a:r>
              <a:rPr lang="ru-RU" dirty="0" smtClean="0">
                <a:solidFill>
                  <a:srgbClr val="7030A0"/>
                </a:solidFill>
              </a:rPr>
              <a:t>вторые сутки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2)980 + (980 + </a:t>
            </a:r>
            <a:r>
              <a:rPr lang="ru-RU" dirty="0" smtClean="0">
                <a:solidFill>
                  <a:srgbClr val="7030A0"/>
                </a:solidFill>
              </a:rPr>
              <a:t>65) </a:t>
            </a:r>
            <a:r>
              <a:rPr lang="ru-RU" dirty="0" smtClean="0">
                <a:solidFill>
                  <a:srgbClr val="7030A0"/>
                </a:solidFill>
              </a:rPr>
              <a:t>– прошёл поезд за </a:t>
            </a:r>
            <a:r>
              <a:rPr lang="ru-RU" dirty="0" smtClean="0">
                <a:solidFill>
                  <a:srgbClr val="7030A0"/>
                </a:solidFill>
              </a:rPr>
              <a:t>2дня.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980 + (980 + </a:t>
            </a:r>
            <a:r>
              <a:rPr lang="ru-RU" dirty="0" smtClean="0">
                <a:solidFill>
                  <a:srgbClr val="7030A0"/>
                </a:solidFill>
              </a:rPr>
              <a:t>65) </a:t>
            </a:r>
            <a:r>
              <a:rPr lang="ru-RU" dirty="0" smtClean="0">
                <a:solidFill>
                  <a:srgbClr val="7030A0"/>
                </a:solidFill>
              </a:rPr>
              <a:t>числовое </a:t>
            </a:r>
            <a:r>
              <a:rPr lang="ru-RU" dirty="0" smtClean="0">
                <a:solidFill>
                  <a:srgbClr val="7030A0"/>
                </a:solidFill>
              </a:rPr>
              <a:t>выражение.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2025 – значение числового выражения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Поезд шёл двое суток. В первые сутки он прошёл 980 км, а во вторые – на </a:t>
            </a:r>
            <a:r>
              <a:rPr lang="en-US" dirty="0" smtClean="0">
                <a:solidFill>
                  <a:srgbClr val="7030A0"/>
                </a:solidFill>
              </a:rPr>
              <a:t> m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км больше Сколько километров прошёл поезд за двое суток?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1)(980 + </a:t>
            </a:r>
            <a:r>
              <a:rPr lang="en-US" dirty="0" smtClean="0">
                <a:solidFill>
                  <a:srgbClr val="7030A0"/>
                </a:solidFill>
              </a:rPr>
              <a:t> m</a:t>
            </a:r>
            <a:r>
              <a:rPr lang="ru-RU" dirty="0" smtClean="0">
                <a:solidFill>
                  <a:srgbClr val="7030A0"/>
                </a:solidFill>
              </a:rPr>
              <a:t>)км </a:t>
            </a:r>
            <a:r>
              <a:rPr lang="ru-RU" dirty="0" smtClean="0">
                <a:solidFill>
                  <a:srgbClr val="7030A0"/>
                </a:solidFill>
              </a:rPr>
              <a:t>прошёл поезд за </a:t>
            </a:r>
            <a:r>
              <a:rPr lang="ru-RU" dirty="0" smtClean="0">
                <a:solidFill>
                  <a:srgbClr val="7030A0"/>
                </a:solidFill>
              </a:rPr>
              <a:t>вторые сутки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2)980 + (980 + </a:t>
            </a:r>
            <a:r>
              <a:rPr lang="en-US" dirty="0" smtClean="0">
                <a:solidFill>
                  <a:srgbClr val="7030A0"/>
                </a:solidFill>
              </a:rPr>
              <a:t>m</a:t>
            </a:r>
            <a:r>
              <a:rPr lang="ru-RU" dirty="0" smtClean="0">
                <a:solidFill>
                  <a:srgbClr val="7030A0"/>
                </a:solidFill>
              </a:rPr>
              <a:t>) </a:t>
            </a:r>
            <a:r>
              <a:rPr lang="ru-RU" dirty="0" smtClean="0">
                <a:solidFill>
                  <a:srgbClr val="7030A0"/>
                </a:solidFill>
              </a:rPr>
              <a:t>– прошёл поезд за </a:t>
            </a:r>
            <a:r>
              <a:rPr lang="ru-RU" dirty="0" smtClean="0">
                <a:solidFill>
                  <a:srgbClr val="7030A0"/>
                </a:solidFill>
              </a:rPr>
              <a:t>2дня.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980 + (980 +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буквенное выражение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. Прочитать запись: (40 + 2) – (28 +7);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smtClean="0">
                <a:solidFill>
                  <a:srgbClr val="7030A0"/>
                </a:solidFill>
              </a:rPr>
              <a:t>28 + 7) + (34 – 13)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2. В равенстве  42 – 4 = 38 как </a:t>
            </a:r>
            <a:r>
              <a:rPr lang="ru-RU" dirty="0" smtClean="0">
                <a:solidFill>
                  <a:srgbClr val="7030A0"/>
                </a:solidFill>
              </a:rPr>
              <a:t>называется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42 </a:t>
            </a:r>
            <a:r>
              <a:rPr lang="ru-RU" dirty="0" smtClean="0">
                <a:solidFill>
                  <a:srgbClr val="7030A0"/>
                </a:solidFill>
              </a:rPr>
              <a:t>– 4? и 38?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3. Найдите значение выражения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(32 + 18) – (43 – 13)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4. Приведите пример числового выражения. Как найти значение числового выражения?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398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Числовые выражения</vt:lpstr>
      <vt:lpstr>       Цель урока</vt:lpstr>
      <vt:lpstr>   Устные упражнения:  </vt:lpstr>
      <vt:lpstr>   Задача 1</vt:lpstr>
      <vt:lpstr>    Задача 2</vt:lpstr>
      <vt:lpstr>   Задача 3</vt:lpstr>
      <vt:lpstr>   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выражения</dc:title>
  <dc:creator>АГЗСАО</dc:creator>
  <cp:lastModifiedBy>АГЗСАО</cp:lastModifiedBy>
  <cp:revision>5</cp:revision>
  <dcterms:created xsi:type="dcterms:W3CDTF">2012-10-16T16:04:28Z</dcterms:created>
  <dcterms:modified xsi:type="dcterms:W3CDTF">2012-10-16T16:37:25Z</dcterms:modified>
</cp:coreProperties>
</file>