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7" r:id="rId2"/>
    <p:sldId id="268" r:id="rId3"/>
    <p:sldId id="269" r:id="rId4"/>
    <p:sldId id="270" r:id="rId5"/>
    <p:sldId id="264" r:id="rId6"/>
    <p:sldId id="265" r:id="rId7"/>
    <p:sldId id="266" r:id="rId8"/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82300-FB7A-4ED0-B9BA-5DB3D3F83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51520" y="0"/>
            <a:ext cx="8623330" cy="6643687"/>
            <a:chOff x="357158" y="214313"/>
            <a:chExt cx="8623330" cy="6643687"/>
          </a:xfrm>
        </p:grpSpPr>
        <p:sp>
          <p:nvSpPr>
            <p:cNvPr id="18434" name="TextBox 1"/>
            <p:cNvSpPr txBox="1">
              <a:spLocks noChangeArrowheads="1"/>
            </p:cNvSpPr>
            <p:nvPr/>
          </p:nvSpPr>
          <p:spPr bwMode="auto">
            <a:xfrm>
              <a:off x="571500" y="214313"/>
              <a:ext cx="7786688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Олимпийские эмблемы</a:t>
              </a:r>
            </a:p>
          </p:txBody>
        </p:sp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85813" y="785813"/>
              <a:ext cx="3024187" cy="290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214688" y="928688"/>
              <a:ext cx="3275012" cy="314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6" name="Picture 6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14375" y="3722688"/>
              <a:ext cx="2628900" cy="313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7" name="Picture 7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143375" y="4286250"/>
              <a:ext cx="1943100" cy="2352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357158" y="1000108"/>
              <a:ext cx="582211" cy="2286016"/>
            </a:xfrm>
            <a:prstGeom prst="rect">
              <a:avLst/>
            </a:prstGeom>
            <a:noFill/>
          </p:spPr>
          <p:txBody>
            <a:bodyPr vert="wordArtVert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ПЕКИН</a:t>
              </a:r>
            </a:p>
          </p:txBody>
        </p:sp>
        <p:pic>
          <p:nvPicPr>
            <p:cNvPr id="10248" name="Picture 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429375" y="1714500"/>
              <a:ext cx="2551113" cy="3357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6429375" y="5715000"/>
              <a:ext cx="2428875" cy="1077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>
                  <a:latin typeface="Times New Roman" pitchFamily="18" charset="0"/>
                  <a:cs typeface="Times New Roman" pitchFamily="18" charset="0"/>
                </a:rPr>
                <a:t>Москва</a:t>
              </a:r>
            </a:p>
            <a:p>
              <a:pPr algn="ctr"/>
              <a:r>
                <a:rPr lang="ru-RU" sz="3200">
                  <a:latin typeface="Times New Roman" pitchFamily="18" charset="0"/>
                  <a:cs typeface="Times New Roman" pitchFamily="18" charset="0"/>
                </a:rPr>
                <a:t>1980</a:t>
              </a:r>
            </a:p>
          </p:txBody>
        </p:sp>
      </p:grpSp>
      <p:sp>
        <p:nvSpPr>
          <p:cNvPr id="12" name="TextBox 4"/>
          <p:cNvSpPr txBox="1"/>
          <p:nvPr/>
        </p:nvSpPr>
        <p:spPr>
          <a:xfrm>
            <a:off x="179512" y="630932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Слайд </a:t>
            </a:r>
            <a:r>
              <a:rPr lang="ru-RU" dirty="0" smtClean="0"/>
              <a:t>13 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8223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580063" y="981075"/>
            <a:ext cx="3267075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Паралимпийские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игры в Сочи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2014</a:t>
            </a:r>
          </a:p>
        </p:txBody>
      </p:sp>
      <p:pic>
        <p:nvPicPr>
          <p:cNvPr id="23556" name="Picture 4" descr="C:\Users\Лиза_\Pictures\zimnie_paraalimpiyskie_igry_2010_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56025" y="2781300"/>
            <a:ext cx="5172075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 descr="C:\Users\Лиза_\Pictures\121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88913"/>
            <a:ext cx="4500562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309320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Слайд 22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Талисман паралимпийских игр в Сочи                    			2014</a:t>
            </a:r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71600" y="1676400"/>
            <a:ext cx="6172200" cy="42672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24580" name="Picture 3" descr="C:\Users\Лиза_\Pictures\ae7ed54023f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7800" y="533400"/>
            <a:ext cx="6172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504" y="6381328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Слайд 23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14313" y="0"/>
            <a:ext cx="8929687" cy="6416675"/>
            <a:chOff x="214313" y="285750"/>
            <a:chExt cx="8929687" cy="6416675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14313" y="3271838"/>
              <a:ext cx="2571750" cy="3371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2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071813" y="3571875"/>
              <a:ext cx="3214687" cy="313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4" name="Picture 6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524625" y="3929063"/>
              <a:ext cx="2619375" cy="2757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3" name="TextBox 8"/>
            <p:cNvSpPr txBox="1">
              <a:spLocks noChangeArrowheads="1"/>
            </p:cNvSpPr>
            <p:nvPr/>
          </p:nvSpPr>
          <p:spPr bwMode="auto">
            <a:xfrm>
              <a:off x="1907704" y="285750"/>
              <a:ext cx="600075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 dirty="0">
                  <a:latin typeface="Times New Roman" pitchFamily="18" charset="0"/>
                  <a:cs typeface="Times New Roman" pitchFamily="18" charset="0"/>
                </a:rPr>
                <a:t>Олимпийские награды</a:t>
              </a:r>
            </a:p>
          </p:txBody>
        </p:sp>
        <p:pic>
          <p:nvPicPr>
            <p:cNvPr id="17416" name="Picture 8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357563" y="928688"/>
              <a:ext cx="2643187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7" name="Picture 9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85750" y="785813"/>
              <a:ext cx="2381250" cy="238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8" name="Picture 10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6500813" y="1071563"/>
              <a:ext cx="2143125" cy="2143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0" y="6488668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Слайд 24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981075"/>
            <a:ext cx="3124199" cy="4276725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/>
              <a:t>С 7 по 23 февраля 2014 года –</a:t>
            </a:r>
            <a:br>
              <a:rPr lang="ru-RU" sz="2400" b="1" dirty="0" smtClean="0"/>
            </a:br>
            <a:r>
              <a:rPr lang="ru-RU" sz="2400" b="1" dirty="0" smtClean="0"/>
              <a:t>ХХII</a:t>
            </a:r>
            <a:r>
              <a:rPr lang="ru-RU" sz="2400" dirty="0" smtClean="0"/>
              <a:t> зимние Олимпийские игры </a:t>
            </a:r>
            <a:r>
              <a:rPr lang="ru-RU" sz="2400" smtClean="0"/>
              <a:t>и  </a:t>
            </a:r>
            <a:r>
              <a:rPr lang="ru-RU" sz="2400" b="1" smtClean="0"/>
              <a:t>ХI</a:t>
            </a:r>
            <a:br>
              <a:rPr lang="ru-RU" sz="2400" b="1" smtClean="0"/>
            </a:br>
            <a:r>
              <a:rPr lang="ru-RU" sz="2400" smtClean="0"/>
              <a:t>Паралимпийские </a:t>
            </a:r>
            <a:r>
              <a:rPr lang="ru-RU" sz="2400" dirty="0" smtClean="0"/>
              <a:t>зимние игры</a:t>
            </a:r>
            <a:endParaRPr lang="ru-RU" sz="2400" dirty="0"/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50" y="609600"/>
            <a:ext cx="29162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3600" y="3810000"/>
            <a:ext cx="30003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512" y="6309320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Слайд 25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5400" dirty="0" smtClean="0"/>
          </a:p>
          <a:p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685800" y="1371601"/>
            <a:ext cx="8001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5400" dirty="0" smtClean="0">
              <a:ln w="50800"/>
              <a:solidFill>
                <a:srgbClr val="FF0000"/>
              </a:solidFill>
            </a:endParaRPr>
          </a:p>
          <a:p>
            <a:pPr algn="ctr"/>
            <a:r>
              <a:rPr lang="ru-RU" sz="5400" dirty="0" smtClean="0">
                <a:ln w="50800"/>
                <a:solidFill>
                  <a:srgbClr val="FF0000"/>
                </a:solidFill>
              </a:rPr>
              <a:t>ДОБРО ПОЖАЛОВАТЬ</a:t>
            </a:r>
          </a:p>
          <a:p>
            <a:pPr algn="ctr"/>
            <a:r>
              <a:rPr lang="ru-RU" sz="5400" dirty="0" smtClean="0">
                <a:ln w="50800"/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5400" dirty="0" smtClean="0">
                <a:ln w="50800"/>
                <a:solidFill>
                  <a:srgbClr val="FF0000"/>
                </a:solidFill>
              </a:rPr>
              <a:t>В СОЧИ!</a:t>
            </a:r>
            <a:endParaRPr lang="en-US" sz="5400" dirty="0">
              <a:ln w="50800"/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6237312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Слайд 26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6096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 Олимпиады в Сочи           			осталось </a:t>
            </a:r>
          </a:p>
          <a:p>
            <a:pPr>
              <a:buNone/>
            </a:pPr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   70 дней!</a:t>
            </a:r>
          </a:p>
          <a:p>
            <a:pPr>
              <a:buNone/>
            </a:pP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</a:t>
            </a:r>
          </a:p>
          <a:p>
            <a:pPr>
              <a:buNone/>
            </a:pP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Успешных выступлений 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	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нашим спортсменам!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10800" y="297180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6381328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Слайд 27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5175" y="264902"/>
            <a:ext cx="8693649" cy="6328196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179512" y="630932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Слайд </a:t>
            </a:r>
            <a:r>
              <a:rPr lang="ru-RU" dirty="0" smtClean="0"/>
              <a:t>14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www.mouzenidis-travel.ru/userfiles/files/article/VIP%20and%20MICE/ogon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304800"/>
            <a:ext cx="8534400" cy="6248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630932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Слайд </a:t>
            </a:r>
            <a:r>
              <a:rPr lang="ru-RU" dirty="0" smtClean="0"/>
              <a:t>15 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www.mouzenidis-travel.ru/userfiles/files/article/VIP%20and%20MICE/ogon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9491" y="304800"/>
            <a:ext cx="8229600" cy="6019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630932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Слайд </a:t>
            </a:r>
            <a:r>
              <a:rPr lang="ru-RU" dirty="0" smtClean="0"/>
              <a:t>16 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67544" y="0"/>
            <a:ext cx="8410567" cy="6381328"/>
            <a:chOff x="214312" y="0"/>
            <a:chExt cx="8663799" cy="6662738"/>
          </a:xfrm>
        </p:grpSpPr>
        <p:pic>
          <p:nvPicPr>
            <p:cNvPr id="15362" name="Picture 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14312" y="642938"/>
              <a:ext cx="7786687" cy="601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642938" y="0"/>
              <a:ext cx="6929437" cy="769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400">
                  <a:latin typeface="Times New Roman" pitchFamily="18" charset="0"/>
                  <a:cs typeface="Times New Roman" pitchFamily="18" charset="0"/>
                </a:rPr>
                <a:t>ТАЛИСМАНЫ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29600" y="642918"/>
              <a:ext cx="648511" cy="5786478"/>
            </a:xfrm>
            <a:prstGeom prst="rect">
              <a:avLst/>
            </a:prstGeom>
            <a:noFill/>
          </p:spPr>
          <p:txBody>
            <a:bodyPr vert="wordArtVert" wrap="square">
              <a:spAutoFit/>
            </a:bodyPr>
            <a:lstStyle/>
            <a:p>
              <a:pPr>
                <a:defRPr/>
              </a:pP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МОСКВА  1980</a:t>
              </a:r>
            </a:p>
          </p:txBody>
        </p:sp>
      </p:grpSp>
      <p:sp>
        <p:nvSpPr>
          <p:cNvPr id="6" name="TextBox 4"/>
          <p:cNvSpPr txBox="1"/>
          <p:nvPr/>
        </p:nvSpPr>
        <p:spPr>
          <a:xfrm>
            <a:off x="179512" y="6381328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Слайд 17 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175" y="4838700"/>
            <a:ext cx="91440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8"/>
          <p:cNvSpPr>
            <a:spLocks noGrp="1"/>
          </p:cNvSpPr>
          <p:nvPr>
            <p:ph type="title"/>
          </p:nvPr>
        </p:nvSpPr>
        <p:spPr>
          <a:xfrm>
            <a:off x="4896803" y="2209800"/>
            <a:ext cx="4259262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2B14B8"/>
                </a:solidFill>
                <a:latin typeface="Georgia" pitchFamily="18" charset="0"/>
              </a:rPr>
              <a:t>Год и место проведения   зимних Олимпийских игр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322" y="388290"/>
            <a:ext cx="4419983" cy="381033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4"/>
          <p:cNvSpPr txBox="1"/>
          <p:nvPr/>
        </p:nvSpPr>
        <p:spPr>
          <a:xfrm>
            <a:off x="179512" y="6381328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Слайд 18 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0" y="1000333"/>
            <a:ext cx="9144000" cy="476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561798" anchor="ctr">
            <a:spAutoFit/>
          </a:bodyPr>
          <a:lstStyle/>
          <a:p>
            <a:pPr eaLnBrk="0" hangingPunct="0"/>
            <a:endParaRPr lang="ru-RU" dirty="0">
              <a:latin typeface="Calibri" pitchFamily="34" charset="0"/>
            </a:endParaRPr>
          </a:p>
          <a:p>
            <a:pPr eaLnBrk="0" hangingPunct="0"/>
            <a:endParaRPr lang="ru-RU" dirty="0">
              <a:latin typeface="Calibri" pitchFamily="34" charset="0"/>
            </a:endParaRPr>
          </a:p>
          <a:p>
            <a:pPr eaLnBrk="0" hangingPunct="0"/>
            <a:endParaRPr lang="ru-RU" dirty="0">
              <a:latin typeface="Calibri" pitchFamily="34" charset="0"/>
            </a:endParaRPr>
          </a:p>
          <a:p>
            <a:pPr eaLnBrk="0" hangingPunct="0"/>
            <a:endParaRPr lang="ru-RU" dirty="0">
              <a:latin typeface="Calibri" pitchFamily="34" charset="0"/>
            </a:endParaRPr>
          </a:p>
          <a:p>
            <a:pPr eaLnBrk="0" hangingPunct="0"/>
            <a:endParaRPr lang="ru-RU" dirty="0">
              <a:latin typeface="Calibri" pitchFamily="34" charset="0"/>
            </a:endParaRPr>
          </a:p>
          <a:p>
            <a:pPr eaLnBrk="0" hangingPunct="0"/>
            <a:endParaRPr lang="ru-RU" dirty="0">
              <a:latin typeface="Calibri" pitchFamily="34" charset="0"/>
            </a:endParaRPr>
          </a:p>
          <a:p>
            <a:pPr eaLnBrk="0" hangingPunct="0"/>
            <a:endParaRPr lang="ru-RU" dirty="0">
              <a:latin typeface="Calibri" pitchFamily="34" charset="0"/>
            </a:endParaRPr>
          </a:p>
          <a:p>
            <a:pPr eaLnBrk="0" hangingPunct="0"/>
            <a:endParaRPr lang="ru-RU" dirty="0">
              <a:latin typeface="Calibri" pitchFamily="34" charset="0"/>
            </a:endParaRPr>
          </a:p>
          <a:p>
            <a:pPr eaLnBrk="0" hangingPunct="0"/>
            <a:endParaRPr lang="ru-RU" dirty="0">
              <a:latin typeface="Calibri" pitchFamily="34" charset="0"/>
            </a:endParaRPr>
          </a:p>
          <a:p>
            <a:pPr eaLnBrk="0" hangingPunct="0"/>
            <a:endParaRPr lang="ru-RU" dirty="0">
              <a:latin typeface="Calibri" pitchFamily="34" charset="0"/>
            </a:endParaRPr>
          </a:p>
          <a:p>
            <a:pPr eaLnBrk="0" hangingPunct="0"/>
            <a:endParaRPr lang="ru-RU" dirty="0">
              <a:latin typeface="Calibri" pitchFamily="34" charset="0"/>
            </a:endParaRPr>
          </a:p>
          <a:p>
            <a:pPr eaLnBrk="0" hangingPunct="0"/>
            <a:endParaRPr lang="ru-RU" dirty="0">
              <a:latin typeface="Calibri" pitchFamily="34" charset="0"/>
            </a:endParaRPr>
          </a:p>
          <a:p>
            <a:pPr eaLnBrk="0" hangingPunct="0"/>
            <a:endParaRPr lang="ru-RU" dirty="0">
              <a:latin typeface="Calibri" pitchFamily="34" charset="0"/>
            </a:endParaRPr>
          </a:p>
          <a:p>
            <a:pPr eaLnBrk="0" hangingPunct="0"/>
            <a:endParaRPr lang="ru-RU" dirty="0">
              <a:latin typeface="Calibri" pitchFamily="34" charset="0"/>
            </a:endParaRPr>
          </a:p>
          <a:p>
            <a:pPr eaLnBrk="0" hangingPunct="0"/>
            <a:endParaRPr lang="ru-RU" dirty="0">
              <a:latin typeface="Calibri" pitchFamily="34" charset="0"/>
            </a:endParaRPr>
          </a:p>
        </p:txBody>
      </p:sp>
      <p:pic>
        <p:nvPicPr>
          <p:cNvPr id="26627" name="Picture 2" descr="http://ncontent.life.ru/media/2/news/2011/02/52299/400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500" y="304800"/>
            <a:ext cx="876300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4"/>
          <p:cNvSpPr txBox="1"/>
          <p:nvPr/>
        </p:nvSpPr>
        <p:spPr>
          <a:xfrm>
            <a:off x="179512" y="6381328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Слайд 19 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 smtClean="0"/>
              <a:t>Основатель </a:t>
            </a:r>
            <a:r>
              <a:rPr lang="ru-RU" dirty="0" err="1" smtClean="0"/>
              <a:t>паралимпийских</a:t>
            </a:r>
            <a:r>
              <a:rPr lang="ru-RU" dirty="0" smtClean="0"/>
              <a:t> игр </a:t>
            </a:r>
            <a:endParaRPr lang="ru-RU" dirty="0"/>
          </a:p>
        </p:txBody>
      </p:sp>
      <p:sp>
        <p:nvSpPr>
          <p:cNvPr id="21507" name="Текст 2"/>
          <p:cNvSpPr>
            <a:spLocks noGrp="1"/>
          </p:cNvSpPr>
          <p:nvPr>
            <p:ph type="body" sz="half" idx="1"/>
          </p:nvPr>
        </p:nvSpPr>
        <p:spPr>
          <a:xfrm>
            <a:off x="4787900" y="1341438"/>
            <a:ext cx="4038600" cy="4530725"/>
          </a:xfrm>
        </p:spPr>
        <p:txBody>
          <a:bodyPr/>
          <a:lstStyle/>
          <a:p>
            <a:pPr eaLnBrk="1" hangingPunct="1"/>
            <a:r>
              <a:rPr lang="ru-RU" sz="3600" dirty="0" smtClean="0"/>
              <a:t>Людвиг </a:t>
            </a:r>
            <a:r>
              <a:rPr lang="ru-RU" sz="3600" dirty="0" err="1" smtClean="0"/>
              <a:t>Гуттман</a:t>
            </a:r>
            <a:endParaRPr lang="ru-RU" sz="3600" dirty="0" smtClean="0"/>
          </a:p>
          <a:p>
            <a:pPr eaLnBrk="1" hangingPunct="1"/>
            <a:r>
              <a:rPr lang="ru-RU" sz="3600" dirty="0" smtClean="0"/>
              <a:t>       (Пруссия)</a:t>
            </a:r>
          </a:p>
          <a:p>
            <a:pPr eaLnBrk="1" hangingPunct="1"/>
            <a:r>
              <a:rPr lang="ru-RU" sz="3600" dirty="0" smtClean="0"/>
              <a:t>    (1899-1980)</a:t>
            </a:r>
          </a:p>
        </p:txBody>
      </p:sp>
      <p:pic>
        <p:nvPicPr>
          <p:cNvPr id="52226" name="Picture 2" descr="C:\Users\Лиза_\Pictures\49032c623d155138f0959b61aaaa674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65110" y="1340768"/>
            <a:ext cx="3918858" cy="49685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51520" y="6309320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Слайд 20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531" name="Текст 2"/>
          <p:cNvSpPr>
            <a:spLocks noGrp="1"/>
          </p:cNvSpPr>
          <p:nvPr>
            <p:ph type="body" sz="half" idx="1"/>
          </p:nvPr>
        </p:nvSpPr>
        <p:spPr>
          <a:xfrm>
            <a:off x="250825" y="4508500"/>
            <a:ext cx="3816350" cy="1622425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ru-RU" smtClean="0"/>
              <a:t>Паралимпийские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игры в Лондоне 2012</a:t>
            </a:r>
          </a:p>
        </p:txBody>
      </p:sp>
      <p:sp>
        <p:nvSpPr>
          <p:cNvPr id="22532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2533" name="Picture 3" descr="C:\Users\Лиза_\Pictures\ldn2012parawimmers_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60350"/>
            <a:ext cx="5624513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C:\Users\Лиза_\Pictures\1322993078_motivator-296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738" y="2565400"/>
            <a:ext cx="482600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6488668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Слайд 21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</TotalTime>
  <Words>95</Words>
  <Application>Microsoft Office PowerPoint</Application>
  <PresentationFormat>Экран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Слайд 1</vt:lpstr>
      <vt:lpstr>Слайд 2</vt:lpstr>
      <vt:lpstr>Слайд 3</vt:lpstr>
      <vt:lpstr>Слайд 4</vt:lpstr>
      <vt:lpstr>Слайд 5</vt:lpstr>
      <vt:lpstr>Год и место проведения   зимних Олимпийских игр</vt:lpstr>
      <vt:lpstr>Слайд 7</vt:lpstr>
      <vt:lpstr>Основатель паралимпийских игр </vt:lpstr>
      <vt:lpstr>Слайд 9</vt:lpstr>
      <vt:lpstr>Слайд 10</vt:lpstr>
      <vt:lpstr>Талисман паралимпийских игр в Сочи                       2014</vt:lpstr>
      <vt:lpstr>Слайд 12</vt:lpstr>
      <vt:lpstr>С 7 по 23 февраля 2014 года – ХХII зимние Олимпийские игры и  ХI Паралимпийские зимние игры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Основатель паралимпийских игр </dc:title>
  <dc:creator>Владимир 1969</dc:creator>
  <cp:lastModifiedBy>Владимир 1969</cp:lastModifiedBy>
  <cp:revision>3</cp:revision>
  <dcterms:created xsi:type="dcterms:W3CDTF">2014-02-24T06:15:00Z</dcterms:created>
  <dcterms:modified xsi:type="dcterms:W3CDTF">2014-02-24T06:28:22Z</dcterms:modified>
</cp:coreProperties>
</file>