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256" r:id="rId2"/>
    <p:sldId id="333" r:id="rId3"/>
    <p:sldId id="317" r:id="rId4"/>
    <p:sldId id="290" r:id="rId5"/>
    <p:sldId id="291" r:id="rId6"/>
    <p:sldId id="292" r:id="rId7"/>
    <p:sldId id="293" r:id="rId8"/>
    <p:sldId id="296" r:id="rId9"/>
    <p:sldId id="297" r:id="rId10"/>
    <p:sldId id="320" r:id="rId11"/>
    <p:sldId id="299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29" autoAdjust="0"/>
  </p:normalViewPr>
  <p:slideViewPr>
    <p:cSldViewPr>
      <p:cViewPr varScale="1">
        <p:scale>
          <a:sx n="78" d="100"/>
          <a:sy n="78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6319-7CB6-47BE-8780-72E41E5D1B76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B139-4005-4631-B8F7-12DBD4B15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46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BB139-4005-4631-B8F7-12DBD4B159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64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0" TargetMode="External"/><Relationship Id="rId7" Type="http://schemas.openxmlformats.org/officeDocument/2006/relationships/hyperlink" Target="http://ru.wikipedia.org/wiki/%D0%90%D0%B2%D1%81%D1%82%D1%80%D0%B0%D0%BB%D0%B8%D1%8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1%80%D0%B8%D0%BA%D0%B0" TargetMode="External"/><Relationship Id="rId5" Type="http://schemas.openxmlformats.org/officeDocument/2006/relationships/hyperlink" Target="http://ru.wikipedia.org/wiki/%D0%90%D0%B7%D0%B8%D1%8F" TargetMode="External"/><Relationship Id="rId4" Type="http://schemas.openxmlformats.org/officeDocument/2006/relationships/hyperlink" Target="http://ru.wikipedia.org/wiki/%D0%90%D0%BC%D0%B5%D1%80%D0%B8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77;&#1088;&#1090;&#1072;&#1082;&#1080;.wm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возникновения олимпийских игр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26796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выполнена </a:t>
            </a:r>
          </a:p>
          <a:p>
            <a:r>
              <a:rPr lang="ru-RU" dirty="0" smtClean="0"/>
              <a:t>учителем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</a:t>
            </a:r>
          </a:p>
          <a:p>
            <a:r>
              <a:rPr lang="ru-RU" dirty="0" smtClean="0"/>
              <a:t>Минасян Натальей Грантовной</a:t>
            </a:r>
            <a:endParaRPr lang="en-US" dirty="0" smtClean="0"/>
          </a:p>
          <a:p>
            <a:r>
              <a:rPr lang="ru-RU" dirty="0" smtClean="0"/>
              <a:t>ФГОУ - СОШ №21 МО РФ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4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4000" dirty="0" smtClean="0">
                <a:solidFill>
                  <a:srgbClr val="2B14B8"/>
                </a:solidFill>
                <a:latin typeface="Georgia" pitchFamily="18" charset="0"/>
              </a:rPr>
              <a:t>Зимние виды спорта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1052513"/>
            <a:ext cx="9144000" cy="5805487"/>
            <a:chOff x="0" y="1052513"/>
            <a:chExt cx="9144000" cy="5805487"/>
          </a:xfrm>
        </p:grpSpPr>
        <p:pic>
          <p:nvPicPr>
            <p:cNvPr id="1027" name="Picture 3" descr="C:\Users\KochkonyanMR\Desktop\Новая папка\конькобежец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2997200"/>
              <a:ext cx="1938337" cy="193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C:\Users\KochkonyanMR\Desktop\Новая папка\бобслеисты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235825" y="1052513"/>
              <a:ext cx="1508125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C:\Users\KochkonyanMR\Desktop\Новая папка\кёрлинг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0825" y="1125538"/>
              <a:ext cx="2241550" cy="160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C:\Users\KochkonyanMR\Desktop\Новая папка\фигуристы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16463" y="1052513"/>
              <a:ext cx="2303462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 descr="C:\Users\KochkonyanMR\Desktop\Новая папка\хоккеист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87675" y="2349500"/>
              <a:ext cx="1531938" cy="255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5073650"/>
              <a:ext cx="9144000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 descr="C:\Users\KochkonyanMR\Desktop\Новая папка\134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724525" y="3357563"/>
              <a:ext cx="2555875" cy="157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600" y="609600"/>
            <a:ext cx="8686800" cy="5105400"/>
            <a:chOff x="228600" y="609600"/>
            <a:chExt cx="8686800" cy="51054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600" y="609600"/>
              <a:ext cx="86868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857250" y="1785938"/>
              <a:ext cx="15001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  <a:hlinkClick r:id="rId3" tooltip="Европа"/>
                </a:rPr>
                <a:t>Европа</a:t>
              </a:r>
              <a:endParaRPr lang="ru-RU" sz="3200"/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6643688" y="1857375"/>
              <a:ext cx="20002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  <a:hlinkClick r:id="rId4" tooltip="Америка"/>
                </a:rPr>
                <a:t>Америка</a:t>
              </a:r>
              <a:endParaRPr lang="ru-RU" sz="3200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2357438" y="3357563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  <a:hlinkClick r:id="rId5" tooltip="Азия"/>
                </a:rPr>
                <a:t>Азия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/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4000500" y="1928813"/>
              <a:ext cx="15890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  <a:hlinkClick r:id="rId6" tooltip="Африка"/>
                </a:rPr>
                <a:t>Африка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/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5072063" y="3244850"/>
              <a:ext cx="2071687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  <a:hlinkClick r:id="rId7" tooltip="Австралия"/>
                </a:rPr>
                <a:t>Австралия</a:t>
              </a:r>
              <a:r>
                <a:rPr lang="ru-RU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2B14B8"/>
                </a:solidFill>
                <a:latin typeface="Georgia" pitchFamily="18" charset="0"/>
              </a:rPr>
              <a:t>Девиз </a:t>
            </a:r>
            <a:r>
              <a:rPr lang="ru-RU" sz="4000" smtClean="0">
                <a:solidFill>
                  <a:srgbClr val="2B14B8"/>
                </a:solidFill>
                <a:latin typeface="Georgia" pitchFamily="18" charset="0"/>
              </a:rPr>
              <a:t>Олимпийского</a:t>
            </a:r>
            <a:r>
              <a:rPr lang="ru-RU" smtClean="0">
                <a:solidFill>
                  <a:srgbClr val="2B14B8"/>
                </a:solidFill>
                <a:latin typeface="Georgia" pitchFamily="18" charset="0"/>
              </a:rPr>
              <a:t> движения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323850" y="836613"/>
            <a:ext cx="8424863" cy="5734050"/>
            <a:chOff x="323850" y="836613"/>
            <a:chExt cx="8424863" cy="573405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3850" y="2636838"/>
              <a:ext cx="5364163" cy="147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3000" b="1" dirty="0">
                  <a:solidFill>
                    <a:srgbClr val="FF0000"/>
                  </a:solidFill>
                  <a:latin typeface="Georgia" pitchFamily="18" charset="0"/>
                </a:rPr>
                <a:t>«Быстрее, </a:t>
              </a:r>
            </a:p>
            <a:p>
              <a:r>
                <a:rPr lang="ru-RU" sz="3000" b="1" dirty="0">
                  <a:solidFill>
                    <a:srgbClr val="FF0000"/>
                  </a:solidFill>
                  <a:latin typeface="Georgia" pitchFamily="18" charset="0"/>
                </a:rPr>
                <a:t>                   выше,</a:t>
              </a:r>
            </a:p>
            <a:p>
              <a:r>
                <a:rPr lang="ru-RU" sz="3000" b="1" dirty="0">
                  <a:solidFill>
                    <a:srgbClr val="FF0000"/>
                  </a:solidFill>
                  <a:latin typeface="Georgia" pitchFamily="18" charset="0"/>
                </a:rPr>
                <a:t>                              сильнее!»</a:t>
              </a:r>
              <a:r>
                <a:rPr lang="ru-RU" sz="3000" dirty="0">
                  <a:solidFill>
                    <a:srgbClr val="FF0000"/>
                  </a:solidFill>
                  <a:latin typeface="Georgia" pitchFamily="18" charset="0"/>
                </a:rPr>
                <a:t> 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81000" y="836613"/>
              <a:ext cx="8367713" cy="5734050"/>
              <a:chOff x="381000" y="836613"/>
              <a:chExt cx="8367713" cy="5734050"/>
            </a:xfrm>
          </p:grpSpPr>
          <p:pic>
            <p:nvPicPr>
              <p:cNvPr id="6" name="Picture 3" descr="Олимпийский девиз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71550" y="836613"/>
                <a:ext cx="7777163" cy="1525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381000" y="2205038"/>
                <a:ext cx="8353425" cy="4365625"/>
                <a:chOff x="381000" y="2205038"/>
                <a:chExt cx="8353425" cy="4365625"/>
              </a:xfrm>
            </p:grpSpPr>
            <p:pic>
              <p:nvPicPr>
                <p:cNvPr id="8195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381000" y="4692650"/>
                  <a:ext cx="7239000" cy="178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99" name="Picture 2" descr="C:\Users\KochkonyanMR\Desktop\Новая папка\лыжница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5435600" y="2205038"/>
                  <a:ext cx="3298825" cy="436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C:\Users\KochkonyanMR\Desktop\Новая папка\Др. 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ерта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2874"/>
            <a:ext cx="86868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4" y="214313"/>
            <a:ext cx="87725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29375" y="857250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75" y="457201"/>
            <a:ext cx="8751887" cy="5867400"/>
            <a:chOff x="142875" y="457201"/>
            <a:chExt cx="8751887" cy="58674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91125" y="1066800"/>
              <a:ext cx="3703637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75" y="457201"/>
              <a:ext cx="504825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14313"/>
            <a:ext cx="8686800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500563" y="2438400"/>
            <a:ext cx="4429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Римский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император Феодосий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/>
          <a:srcRect r="2542" b="1666"/>
          <a:stretch>
            <a:fillRect/>
          </a:stretch>
        </p:blipFill>
        <p:spPr bwMode="auto">
          <a:xfrm>
            <a:off x="214312" y="61913"/>
            <a:ext cx="4357687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86868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</TotalTime>
  <Words>47</Words>
  <Application>Microsoft Office PowerPoint</Application>
  <PresentationFormat>Экран (4:3)</PresentationFormat>
  <Paragraphs>18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Aspect</vt:lpstr>
      <vt:lpstr>История возникновения олимпийских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Девиз Олимпийского движения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Artur</dc:creator>
  <cp:lastModifiedBy>Владимир 1969</cp:lastModifiedBy>
  <cp:revision>30</cp:revision>
  <dcterms:created xsi:type="dcterms:W3CDTF">2006-08-16T00:00:00Z</dcterms:created>
  <dcterms:modified xsi:type="dcterms:W3CDTF">2014-02-24T06:28:31Z</dcterms:modified>
</cp:coreProperties>
</file>