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B67883-5339-443C-B3A9-55E4246C28E5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9FC78A4-EF24-484B-ACDF-64EB4413DC1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68015" y="404664"/>
            <a:ext cx="4859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Цифры и числа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19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398" y="254454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Цифр всего десять.</a:t>
            </a:r>
            <a:endParaRPr lang="ru-RU" sz="6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2752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Цифры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1341101">
            <a:off x="2520148" y="739278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0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247234">
            <a:off x="258409" y="4102107"/>
            <a:ext cx="569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1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8594" y="95385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2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1429043">
            <a:off x="237397" y="1869385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3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6116" y="4987505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4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8153" y="74618"/>
            <a:ext cx="769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5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247234">
            <a:off x="2520148" y="3190091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6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86461">
            <a:off x="6865167" y="2604224"/>
            <a:ext cx="779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7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247234">
            <a:off x="4722171" y="4014241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8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247234">
            <a:off x="2515339" y="5249020"/>
            <a:ext cx="8579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9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992" y="74618"/>
            <a:ext cx="4475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: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057" y="855522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9637" y="880215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2462300" y="89192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4089" y="899278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93778" y="89192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20" name="TextBox 19"/>
          <p:cNvSpPr txBox="1"/>
          <p:nvPr/>
        </p:nvSpPr>
        <p:spPr>
          <a:xfrm>
            <a:off x="5248798" y="880215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04641" y="880215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22" name="TextBox 21"/>
          <p:cNvSpPr txBox="1"/>
          <p:nvPr/>
        </p:nvSpPr>
        <p:spPr>
          <a:xfrm>
            <a:off x="6943791" y="855522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23" name="TextBox 22"/>
          <p:cNvSpPr txBox="1"/>
          <p:nvPr/>
        </p:nvSpPr>
        <p:spPr>
          <a:xfrm>
            <a:off x="7888365" y="86390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;</a:t>
            </a:r>
            <a:endParaRPr lang="ru-RU" sz="9600" dirty="0"/>
          </a:p>
        </p:txBody>
      </p:sp>
      <p:sp>
        <p:nvSpPr>
          <p:cNvPr id="24" name="TextBox 23"/>
          <p:cNvSpPr txBox="1"/>
          <p:nvPr/>
        </p:nvSpPr>
        <p:spPr>
          <a:xfrm>
            <a:off x="8661955" y="974888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sz="9600" dirty="0"/>
          </a:p>
        </p:txBody>
      </p:sp>
      <p:sp>
        <p:nvSpPr>
          <p:cNvPr id="25" name="TextBox 24"/>
          <p:cNvSpPr txBox="1"/>
          <p:nvPr/>
        </p:nvSpPr>
        <p:spPr>
          <a:xfrm>
            <a:off x="198845" y="4479673"/>
            <a:ext cx="9001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Из цифр состоят числа.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7936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27066 0.0048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08629 -0.4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-2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E-6 -7.40741E-7 L -0.68472 0.1196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36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29149 -0.1495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6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47135 -0.6041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76" y="-3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500"/>
                            </p:stCondLst>
                            <p:childTnLst>
                              <p:par>
                                <p:cTn id="7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8000"/>
                            </p:stCondLst>
                            <p:childTnLst>
                              <p:par>
                                <p:cTn id="8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6615 0.1122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0"/>
                            </p:stCondLst>
                            <p:childTnLst>
                              <p:par>
                                <p:cTn id="9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500"/>
                            </p:stCondLst>
                            <p:childTnLst>
                              <p:par>
                                <p:cTn id="9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E-6 3.7037E-7 L 0.32778 -0.3210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89" y="-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0493 -0.2564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-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0.27569 -0.44121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-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61129 -0.64213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56" y="-3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5" grpId="0"/>
      <p:bldP spid="16" grpId="1"/>
      <p:bldP spid="17" grpId="1"/>
      <p:bldP spid="18" grpId="1"/>
      <p:bldP spid="19" grpId="1"/>
      <p:bldP spid="20" grpId="1"/>
      <p:bldP spid="21" grpId="1"/>
      <p:bldP spid="22" grpId="1"/>
      <p:bldP spid="23" grpId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2752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rgbClr val="F3A447">
                        <a:satMod val="155000"/>
                      </a:srgbClr>
                    </a:gs>
                    <a:gs pos="100000">
                      <a:srgbClr val="F3A4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Цифры</a:t>
            </a:r>
          </a:p>
        </p:txBody>
      </p:sp>
      <p:sp>
        <p:nvSpPr>
          <p:cNvPr id="4" name="TextBox 3"/>
          <p:cNvSpPr txBox="1"/>
          <p:nvPr/>
        </p:nvSpPr>
        <p:spPr>
          <a:xfrm rot="21341101">
            <a:off x="-9744" y="899279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3269" y="928236"/>
            <a:ext cx="569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1546" y="910495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 rot="21429043">
            <a:off x="2753549" y="863977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4944" y="838235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0977" y="846373"/>
            <a:ext cx="769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 rot="21247234">
            <a:off x="5455062" y="1014208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 rot="186461">
            <a:off x="6423509" y="823699"/>
            <a:ext cx="779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 rot="21247234">
            <a:off x="7237206" y="996094"/>
            <a:ext cx="848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 rot="21247234">
            <a:off x="8152611" y="814027"/>
            <a:ext cx="8579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9992" y="74618"/>
            <a:ext cx="4475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057" y="855522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9637" y="880215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2300" y="89192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13771" y="899279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36074" y="89192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60511" y="956410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04641" y="880215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43791" y="855522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88365" y="86390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61955" y="974888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16" y="2346663"/>
            <a:ext cx="9001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prstClr val="white"/>
                </a:solidFill>
              </a:rPr>
              <a:t>Из цифр состоят числа.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12071" y="285449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81535" y="2854494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74015" y="2883685"/>
            <a:ext cx="5004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>
                <a:solidFill>
                  <a:prstClr val="white"/>
                </a:solidFill>
              </a:rPr>
              <a:t>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01" y="4258191"/>
            <a:ext cx="9124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Цифры в числе могут повторяться.</a:t>
            </a:r>
            <a:endParaRPr lang="ru-RU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272729" y="5410090"/>
            <a:ext cx="8666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2254833 ; 2000763;  469952357;  7777777; …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14261" y="2883685"/>
            <a:ext cx="10727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prstClr val="white"/>
                </a:solidFill>
              </a:rPr>
              <a:t>…</a:t>
            </a:r>
            <a:endParaRPr lang="ru-RU" sz="9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2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08403 0.271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32951 0.2738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76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73785 0.287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92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08056 0.2842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-0.15972 0.2937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40747 0.286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31424 0.2930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2" y="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25243 0.2807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22" y="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2257 0.2902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3854 0.2865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8130" y="0"/>
            <a:ext cx="7315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Натуральные числа -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8789" y="923330"/>
            <a:ext cx="76212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числа, используемые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 счете.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45" y="2537529"/>
            <a:ext cx="9559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1; 2; 3; 4; 5; 6; 7; 8; 9; 10; 11;… 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60" y="3553192"/>
            <a:ext cx="908732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Самое маленькое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Натуральное число - 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Единица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самого большого –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 существует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51520" y="3553192"/>
            <a:ext cx="1296144" cy="1820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03" y="891730"/>
            <a:ext cx="95590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1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0000FF"/>
                </a:solidFill>
              </a:rPr>
              <a:t>2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C00000"/>
                </a:solidFill>
              </a:rPr>
              <a:t>3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0000FF"/>
                </a:solidFill>
              </a:rPr>
              <a:t>4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C00000"/>
                </a:solidFill>
              </a:rPr>
              <a:t>5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0000FF"/>
                </a:solidFill>
              </a:rPr>
              <a:t>6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C00000"/>
                </a:solidFill>
              </a:rPr>
              <a:t>7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0000FF"/>
                </a:solidFill>
              </a:rPr>
              <a:t>8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C00000"/>
                </a:solidFill>
              </a:rPr>
              <a:t>9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0000FF"/>
                </a:solidFill>
              </a:rPr>
              <a:t>10</a:t>
            </a:r>
            <a:r>
              <a:rPr lang="ru-RU" sz="6000" dirty="0" smtClean="0">
                <a:solidFill>
                  <a:schemeClr val="bg1"/>
                </a:solidFill>
              </a:rPr>
              <a:t>; </a:t>
            </a:r>
            <a:r>
              <a:rPr lang="ru-RU" sz="6000" dirty="0" smtClean="0">
                <a:solidFill>
                  <a:srgbClr val="C00000"/>
                </a:solidFill>
              </a:rPr>
              <a:t>11</a:t>
            </a:r>
            <a:r>
              <a:rPr lang="ru-RU" sz="6000" dirty="0" smtClean="0">
                <a:solidFill>
                  <a:schemeClr val="bg1"/>
                </a:solidFill>
              </a:rPr>
              <a:t>;… 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394" y="11839"/>
            <a:ext cx="8227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натуральные числа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6913" y="1679220"/>
            <a:ext cx="80969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делятся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четные  и  нечетные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3689708"/>
            <a:ext cx="4092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</a:rPr>
              <a:t>2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0000FF"/>
                </a:solidFill>
              </a:rPr>
              <a:t>4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0000FF"/>
                </a:solidFill>
              </a:rPr>
              <a:t>6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0000FF"/>
                </a:solidFill>
              </a:rPr>
              <a:t>8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0000FF"/>
                </a:solidFill>
              </a:rPr>
              <a:t>10</a:t>
            </a:r>
            <a:r>
              <a:rPr lang="ru-RU" sz="4800" dirty="0" smtClean="0">
                <a:solidFill>
                  <a:schemeClr val="bg1"/>
                </a:solidFill>
              </a:rPr>
              <a:t>; …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7630" y="3671587"/>
            <a:ext cx="4229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1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C00000"/>
                </a:solidFill>
              </a:rPr>
              <a:t>3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C00000"/>
                </a:solidFill>
              </a:rPr>
              <a:t>5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C00000"/>
                </a:solidFill>
              </a:rPr>
              <a:t>7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C00000"/>
                </a:solidFill>
              </a:rPr>
              <a:t>9</a:t>
            </a:r>
            <a:r>
              <a:rPr lang="ru-RU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rgbClr val="C00000"/>
                </a:solidFill>
              </a:rPr>
              <a:t>11</a:t>
            </a:r>
            <a:r>
              <a:rPr lang="ru-RU" sz="4800" dirty="0" smtClean="0">
                <a:solidFill>
                  <a:schemeClr val="bg1"/>
                </a:solidFill>
              </a:rPr>
              <a:t>;… </a:t>
            </a:r>
            <a:endParaRPr lang="ru-RU" sz="4800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767681" y="3239539"/>
            <a:ext cx="1059893" cy="576064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85946" y="3239539"/>
            <a:ext cx="981755" cy="57606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9328" y="4580806"/>
            <a:ext cx="4143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Если запись натурального </a:t>
            </a:r>
          </a:p>
          <a:p>
            <a:pPr algn="ctr"/>
            <a:r>
              <a:rPr lang="ru-RU" sz="2400" dirty="0" smtClean="0"/>
              <a:t>числа оканчивается цифрой</a:t>
            </a:r>
          </a:p>
          <a:p>
            <a:pPr algn="ctr"/>
            <a:r>
              <a:rPr lang="ru-RU" sz="2400" dirty="0" smtClean="0"/>
              <a:t> 0; 2; 4; 6; 8, то это число </a:t>
            </a:r>
          </a:p>
          <a:p>
            <a:pPr algn="ctr"/>
            <a:r>
              <a:rPr lang="ru-RU" sz="2400" b="1" dirty="0">
                <a:solidFill>
                  <a:srgbClr val="0000FF"/>
                </a:solidFill>
              </a:rPr>
              <a:t>четное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7316" y="4566446"/>
            <a:ext cx="4143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Если запись натурального </a:t>
            </a:r>
          </a:p>
          <a:p>
            <a:pPr algn="ctr"/>
            <a:r>
              <a:rPr lang="ru-RU" sz="2400" dirty="0" smtClean="0"/>
              <a:t>числа оканчивается цифрой</a:t>
            </a:r>
          </a:p>
          <a:p>
            <a:pPr algn="ctr"/>
            <a:r>
              <a:rPr lang="ru-RU" sz="2400" dirty="0" smtClean="0"/>
              <a:t> 1; 3; 5; 7; 9, то это число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нечетное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5778" y="6051562"/>
            <a:ext cx="4143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75</a:t>
            </a:r>
            <a:r>
              <a:rPr lang="ru-RU" sz="2800" b="1" dirty="0" smtClean="0">
                <a:solidFill>
                  <a:srgbClr val="0000FF"/>
                </a:solidFill>
              </a:rPr>
              <a:t>8</a:t>
            </a:r>
            <a:r>
              <a:rPr lang="ru-RU" sz="2800" b="1" dirty="0" smtClean="0">
                <a:solidFill>
                  <a:schemeClr val="bg1"/>
                </a:solidFill>
              </a:rPr>
              <a:t>;  233</a:t>
            </a:r>
            <a:r>
              <a:rPr lang="ru-RU" sz="2800" b="1" dirty="0" smtClean="0">
                <a:solidFill>
                  <a:srgbClr val="0000FF"/>
                </a:solidFill>
              </a:rPr>
              <a:t>4</a:t>
            </a:r>
            <a:r>
              <a:rPr lang="ru-RU" sz="2800" b="1" dirty="0" smtClean="0">
                <a:solidFill>
                  <a:schemeClr val="bg1"/>
                </a:solidFill>
              </a:rPr>
              <a:t>;  60</a:t>
            </a:r>
            <a:r>
              <a:rPr lang="ru-RU" sz="2800" b="1" dirty="0" smtClean="0">
                <a:solidFill>
                  <a:srgbClr val="0000FF"/>
                </a:solidFill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</a:rPr>
              <a:t>;  5</a:t>
            </a:r>
            <a:r>
              <a:rPr lang="ru-RU" sz="2800" b="1" dirty="0" smtClean="0">
                <a:solidFill>
                  <a:srgbClr val="0000FF"/>
                </a:solidFill>
              </a:rPr>
              <a:t>0</a:t>
            </a:r>
            <a:r>
              <a:rPr lang="ru-RU" sz="2800" b="1" dirty="0" smtClean="0">
                <a:solidFill>
                  <a:schemeClr val="bg1"/>
                </a:solidFill>
              </a:rPr>
              <a:t>;  557</a:t>
            </a:r>
            <a:r>
              <a:rPr lang="ru-RU" sz="2800" b="1" dirty="0" smtClean="0">
                <a:solidFill>
                  <a:srgbClr val="0000FF"/>
                </a:solidFill>
              </a:rPr>
              <a:t>6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518" y="6021288"/>
            <a:ext cx="408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63</a:t>
            </a:r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chemeClr val="bg1"/>
                </a:solidFill>
              </a:rPr>
              <a:t>;  852</a:t>
            </a:r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</a:rPr>
              <a:t>;  99</a:t>
            </a:r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</a:rPr>
              <a:t>;  5</a:t>
            </a:r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r>
              <a:rPr lang="ru-RU" sz="2800" b="1" dirty="0" smtClean="0">
                <a:solidFill>
                  <a:schemeClr val="bg1"/>
                </a:solidFill>
              </a:rPr>
              <a:t>;  224</a:t>
            </a:r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500"/>
                            </p:stCondLst>
                            <p:childTnLst>
                              <p:par>
                                <p:cTn id="3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260</TotalTime>
  <Words>242</Words>
  <Application>Microsoft Office PowerPoint</Application>
  <PresentationFormat>Экран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Математика</vt:lpstr>
      <vt:lpstr>Цифр всего десять.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Елена</dc:creator>
  <cp:lastModifiedBy>Елена</cp:lastModifiedBy>
  <cp:revision>12</cp:revision>
  <dcterms:created xsi:type="dcterms:W3CDTF">2012-09-23T05:11:57Z</dcterms:created>
  <dcterms:modified xsi:type="dcterms:W3CDTF">2012-09-23T09:32:51Z</dcterms:modified>
</cp:coreProperties>
</file>