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71" autoAdjust="0"/>
  </p:normalViewPr>
  <p:slideViewPr>
    <p:cSldViewPr>
      <p:cViewPr varScale="1">
        <p:scale>
          <a:sx n="70" d="100"/>
          <a:sy n="70" d="100"/>
        </p:scale>
        <p:origin x="-5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7B4AE2-8348-4566-AF3B-996AC7262058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7657D4-3404-425B-9F09-115DCCBA4F3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7657D4-3404-425B-9F09-115DCCBA4F3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2496-508B-4661-9637-321121CD5985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F7962-6797-4BEB-B121-7A7174B56C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2496-508B-4661-9637-321121CD5985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F7962-6797-4BEB-B121-7A7174B56C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2496-508B-4661-9637-321121CD5985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F7962-6797-4BEB-B121-7A7174B56C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2496-508B-4661-9637-321121CD5985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F7962-6797-4BEB-B121-7A7174B56C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2496-508B-4661-9637-321121CD5985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F7962-6797-4BEB-B121-7A7174B56C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2496-508B-4661-9637-321121CD5985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F7962-6797-4BEB-B121-7A7174B56C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2496-508B-4661-9637-321121CD5985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F7962-6797-4BEB-B121-7A7174B56C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2496-508B-4661-9637-321121CD5985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F7962-6797-4BEB-B121-7A7174B56C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2496-508B-4661-9637-321121CD5985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F7962-6797-4BEB-B121-7A7174B56C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2496-508B-4661-9637-321121CD5985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F7962-6797-4BEB-B121-7A7174B56C1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2496-508B-4661-9637-321121CD5985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45F7962-6797-4BEB-B121-7A7174B56C1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2A2496-508B-4661-9637-321121CD5985}" type="datetimeFigureOut">
              <a:rPr lang="ru-RU" smtClean="0"/>
              <a:pPr/>
              <a:t>08.04.2013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5F7962-6797-4BEB-B121-7A7174B56C1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5"/>
                </a:solidFill>
              </a:rPr>
              <a:t>Урок русского языка в 3 классе «Глаголы – синонимы»</a:t>
            </a:r>
            <a:endParaRPr lang="ru-RU" dirty="0">
              <a:solidFill>
                <a:schemeClr val="accent5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486612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dirty="0" smtClean="0"/>
              <a:t>Моисеева Наталья Александровна</a:t>
            </a:r>
          </a:p>
          <a:p>
            <a:r>
              <a:rPr lang="ru-RU" dirty="0" smtClean="0"/>
              <a:t> учитель начальных классов МКОУ «Красногвардейская СОШ»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dirty="0" smtClean="0"/>
              <a:t>2013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314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142984"/>
            <a:ext cx="4038600" cy="52119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плакал</a:t>
            </a:r>
          </a:p>
          <a:p>
            <a:pPr>
              <a:buNone/>
            </a:pPr>
            <a:r>
              <a:rPr lang="ru-RU" sz="4000" dirty="0" smtClean="0"/>
              <a:t>смеялся</a:t>
            </a:r>
          </a:p>
          <a:p>
            <a:pPr>
              <a:buNone/>
            </a:pPr>
            <a:r>
              <a:rPr lang="ru-RU" sz="4000" dirty="0" smtClean="0"/>
              <a:t>спал</a:t>
            </a:r>
          </a:p>
          <a:p>
            <a:pPr>
              <a:buNone/>
            </a:pPr>
            <a:r>
              <a:rPr lang="ru-RU" sz="4000" dirty="0" smtClean="0"/>
              <a:t>радовался</a:t>
            </a:r>
          </a:p>
          <a:p>
            <a:pPr>
              <a:buNone/>
            </a:pPr>
            <a:r>
              <a:rPr lang="ru-RU" sz="4000" dirty="0" smtClean="0"/>
              <a:t>бранил</a:t>
            </a:r>
            <a:endParaRPr lang="ru-RU" sz="40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142984"/>
            <a:ext cx="4038600" cy="521194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веселился</a:t>
            </a:r>
          </a:p>
          <a:p>
            <a:pPr>
              <a:buNone/>
            </a:pPr>
            <a:r>
              <a:rPr lang="ru-RU" sz="4000" dirty="0" smtClean="0"/>
              <a:t>ругал</a:t>
            </a:r>
          </a:p>
          <a:p>
            <a:pPr>
              <a:buNone/>
            </a:pPr>
            <a:r>
              <a:rPr lang="ru-RU" sz="4000" dirty="0" smtClean="0"/>
              <a:t>говорили</a:t>
            </a:r>
          </a:p>
          <a:p>
            <a:pPr>
              <a:buNone/>
            </a:pPr>
            <a:r>
              <a:rPr lang="ru-RU" sz="4000" dirty="0" smtClean="0"/>
              <a:t>рыдал</a:t>
            </a:r>
          </a:p>
          <a:p>
            <a:pPr>
              <a:buNone/>
            </a:pPr>
            <a:r>
              <a:rPr lang="ru-RU" sz="4000" dirty="0" smtClean="0"/>
              <a:t>почивал</a:t>
            </a:r>
          </a:p>
          <a:p>
            <a:pPr>
              <a:buNone/>
            </a:pPr>
            <a:r>
              <a:rPr lang="ru-RU" sz="4000" dirty="0" smtClean="0"/>
              <a:t>хохотал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70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28670"/>
            <a:ext cx="4038600" cy="5426255"/>
          </a:xfrm>
        </p:spPr>
        <p:txBody>
          <a:bodyPr/>
          <a:lstStyle/>
          <a:p>
            <a:pPr>
              <a:buNone/>
            </a:pPr>
            <a:r>
              <a:rPr lang="ru-RU" sz="4000" dirty="0" smtClean="0"/>
              <a:t>плакал</a:t>
            </a:r>
          </a:p>
          <a:p>
            <a:pPr>
              <a:buNone/>
            </a:pPr>
            <a:r>
              <a:rPr lang="ru-RU" sz="4000" dirty="0" smtClean="0"/>
              <a:t>смеялся</a:t>
            </a:r>
          </a:p>
          <a:p>
            <a:pPr>
              <a:buNone/>
            </a:pPr>
            <a:r>
              <a:rPr lang="ru-RU" sz="4000" dirty="0" smtClean="0"/>
              <a:t>спал</a:t>
            </a:r>
          </a:p>
          <a:p>
            <a:pPr>
              <a:buNone/>
            </a:pPr>
            <a:r>
              <a:rPr lang="ru-RU" sz="4000" dirty="0" smtClean="0"/>
              <a:t>радовался</a:t>
            </a:r>
          </a:p>
          <a:p>
            <a:pPr>
              <a:buNone/>
            </a:pPr>
            <a:r>
              <a:rPr lang="ru-RU" sz="4000" dirty="0" smtClean="0"/>
              <a:t>бранил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28670"/>
            <a:ext cx="4038600" cy="54262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dirty="0" smtClean="0"/>
              <a:t>веселился</a:t>
            </a:r>
          </a:p>
          <a:p>
            <a:pPr>
              <a:buNone/>
            </a:pPr>
            <a:r>
              <a:rPr lang="ru-RU" sz="4000" dirty="0" smtClean="0"/>
              <a:t>ругал</a:t>
            </a:r>
          </a:p>
          <a:p>
            <a:pPr>
              <a:buNone/>
            </a:pPr>
            <a:r>
              <a:rPr lang="ru-RU" sz="4000" dirty="0" smtClean="0"/>
              <a:t>говорили</a:t>
            </a:r>
          </a:p>
          <a:p>
            <a:pPr>
              <a:buNone/>
            </a:pPr>
            <a:r>
              <a:rPr lang="ru-RU" sz="4000" dirty="0" smtClean="0"/>
              <a:t>рыдал</a:t>
            </a:r>
          </a:p>
          <a:p>
            <a:pPr>
              <a:buNone/>
            </a:pPr>
            <a:r>
              <a:rPr lang="ru-RU" sz="4000" smtClean="0"/>
              <a:t>дремал</a:t>
            </a:r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хохотал</a:t>
            </a:r>
            <a:endParaRPr lang="ru-RU" sz="4000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2214546" y="1357298"/>
            <a:ext cx="2500330" cy="21431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1643042" y="2786058"/>
            <a:ext cx="3071834" cy="15001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2285984" y="2071678"/>
            <a:ext cx="2428892" cy="22145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16200000" flipH="1">
            <a:off x="2107389" y="2393149"/>
            <a:ext cx="2928958" cy="2286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5400000" flipH="1" flipV="1">
            <a:off x="2714612" y="1571612"/>
            <a:ext cx="2143140" cy="17145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 smtClean="0"/>
              <a:t>говорили</a:t>
            </a:r>
          </a:p>
          <a:p>
            <a:pPr algn="ctr">
              <a:buNone/>
            </a:pPr>
            <a:r>
              <a:rPr lang="ru-RU" sz="5400" dirty="0" smtClean="0"/>
              <a:t>беседовали</a:t>
            </a:r>
          </a:p>
          <a:p>
            <a:pPr algn="ctr">
              <a:buNone/>
            </a:pPr>
            <a:r>
              <a:rPr lang="ru-RU" sz="5400" dirty="0" smtClean="0"/>
              <a:t>толковали</a:t>
            </a:r>
          </a:p>
          <a:p>
            <a:pPr algn="ctr">
              <a:buNone/>
            </a:pPr>
            <a:r>
              <a:rPr lang="ru-RU" sz="5400" dirty="0" smtClean="0"/>
              <a:t>болтали</a:t>
            </a:r>
          </a:p>
          <a:p>
            <a:pPr algn="ctr">
              <a:buNone/>
            </a:pPr>
            <a:r>
              <a:rPr lang="ru-RU" sz="5400" dirty="0" smtClean="0"/>
              <a:t>обсуждали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895996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ru-RU" b="1" dirty="0" smtClean="0">
                <a:solidFill>
                  <a:srgbClr val="FF0000"/>
                </a:solidFill>
              </a:rPr>
              <a:t>Беседовали</a:t>
            </a:r>
            <a:r>
              <a:rPr lang="ru-RU" dirty="0" smtClean="0"/>
              <a:t> – вести разговор на какую-то тему, с кем-то, спокойно.</a:t>
            </a:r>
          </a:p>
          <a:p>
            <a:pPr algn="just">
              <a:buNone/>
            </a:pPr>
            <a:r>
              <a:rPr lang="ru-RU" dirty="0" smtClean="0"/>
              <a:t>   </a:t>
            </a:r>
          </a:p>
          <a:p>
            <a:pPr algn="just">
              <a:buNone/>
            </a:pPr>
            <a:r>
              <a:rPr lang="ru-RU" dirty="0" smtClean="0"/>
              <a:t>	</a:t>
            </a:r>
            <a:r>
              <a:rPr lang="ru-RU" b="1" dirty="0" smtClean="0">
                <a:solidFill>
                  <a:srgbClr val="FF0000"/>
                </a:solidFill>
              </a:rPr>
              <a:t>Толковали</a:t>
            </a:r>
            <a:r>
              <a:rPr lang="ru-RU" dirty="0" smtClean="0"/>
              <a:t> – во время разговора давали чему-то объяснение.</a:t>
            </a:r>
          </a:p>
          <a:p>
            <a:pPr algn="just">
              <a:buNone/>
            </a:pPr>
            <a:r>
              <a:rPr lang="ru-RU" dirty="0" smtClean="0"/>
              <a:t>	</a:t>
            </a:r>
          </a:p>
          <a:p>
            <a:pPr algn="just">
              <a:buNone/>
            </a:pPr>
            <a:r>
              <a:rPr lang="ru-RU" dirty="0" smtClean="0"/>
              <a:t>	</a:t>
            </a:r>
            <a:r>
              <a:rPr lang="ru-RU" b="1" dirty="0" smtClean="0">
                <a:solidFill>
                  <a:srgbClr val="FF0000"/>
                </a:solidFill>
              </a:rPr>
              <a:t>Болтали</a:t>
            </a:r>
            <a:r>
              <a:rPr lang="ru-RU" dirty="0" smtClean="0"/>
              <a:t> – говорить много, быстро, о чем-то незначительном, о чем иногда не следует говорить.</a:t>
            </a:r>
          </a:p>
          <a:p>
            <a:pPr algn="just">
              <a:buNone/>
            </a:pPr>
            <a:r>
              <a:rPr lang="ru-RU" dirty="0" smtClean="0"/>
              <a:t>	</a:t>
            </a:r>
          </a:p>
          <a:p>
            <a:pPr algn="just">
              <a:buNone/>
            </a:pPr>
            <a:r>
              <a:rPr lang="ru-RU" dirty="0" smtClean="0"/>
              <a:t>	</a:t>
            </a:r>
            <a:r>
              <a:rPr lang="ru-RU" b="1" dirty="0" smtClean="0">
                <a:solidFill>
                  <a:srgbClr val="FF0000"/>
                </a:solidFill>
              </a:rPr>
              <a:t>Обсуждали</a:t>
            </a:r>
            <a:r>
              <a:rPr lang="ru-RU" dirty="0" smtClean="0"/>
              <a:t> – кого-то обсуждали или что-то обсуждали.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53120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	</a:t>
            </a:r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2800" dirty="0" smtClean="0"/>
              <a:t>На скамейке беседовали пожилые </a:t>
            </a:r>
            <a:r>
              <a:rPr lang="ru-RU" sz="2800" u="sng" dirty="0" smtClean="0"/>
              <a:t>женщины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000364" y="3357562"/>
            <a:ext cx="185738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000364" y="3429000"/>
            <a:ext cx="185738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 flipH="1" flipV="1">
            <a:off x="3750463" y="2964653"/>
            <a:ext cx="35798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0800000">
            <a:off x="2143108" y="2786058"/>
            <a:ext cx="17859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5400000">
            <a:off x="1965307" y="2963859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 flipH="1" flipV="1">
            <a:off x="7142974" y="3000372"/>
            <a:ext cx="28654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10800000">
            <a:off x="5715008" y="2857496"/>
            <a:ext cx="157163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5400000">
            <a:off x="5572926" y="2999578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</TotalTime>
  <Words>52</Words>
  <Application>Microsoft Office PowerPoint</Application>
  <PresentationFormat>Экран (4:3)</PresentationFormat>
  <Paragraphs>49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Урок русского языка в 3 классе «Глаголы – синонимы»</vt:lpstr>
      <vt:lpstr>Слайд 2</vt:lpstr>
      <vt:lpstr>Слайд 3</vt:lpstr>
      <vt:lpstr>Слайд 4</vt:lpstr>
      <vt:lpstr>Слайд 5</vt:lpstr>
      <vt:lpstr>Слайд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русского языка в 3 классе «Глаголы – синонимы»</dc:title>
  <dc:creator>Артем</dc:creator>
  <cp:lastModifiedBy>Артем</cp:lastModifiedBy>
  <cp:revision>10</cp:revision>
  <dcterms:created xsi:type="dcterms:W3CDTF">2013-04-06T16:52:05Z</dcterms:created>
  <dcterms:modified xsi:type="dcterms:W3CDTF">2013-04-08T13:15:37Z</dcterms:modified>
</cp:coreProperties>
</file>