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Мои документы\граф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4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Администратор\Мои документы\графи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643998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Мои документы\граф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643998" cy="6500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Администратор\Мои документы\граф5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0"/>
            <a:ext cx="8501122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Администратор\Мои документы\граф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715436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Я</cp:lastModifiedBy>
  <cp:revision>6</cp:revision>
  <dcterms:modified xsi:type="dcterms:W3CDTF">2011-10-29T15:33:55Z</dcterms:modified>
</cp:coreProperties>
</file>