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8D33D-5FE1-499F-A094-709C08DC316A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8876-D914-4CA1-AEF5-8C9338E5B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1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68876-D914-4CA1-AEF5-8C9338E5BD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6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88BEF2-5C5B-4B97-9895-919BD68DADC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853393-EDDF-4DA3-B399-737FEB41E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nsk.ru/data/foto/123/600/bf9df83ec2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8%D0%BA%D0%BE%D0%BB%D1%8C%D0%BD%D1%8B%D0%B9%20%D0%BF%D0%B5%D0%BD%D0%B0%D0%BB%20%D1%84%D0%BE%D1%82%D0%BE&amp;img_url=http://shop.eruditclub.ru/admin/_files/mod_catalog/prod/1922_newimgC03636.jpg&amp;pos=1&amp;uinfo=sw-1343-sh-605-fw-0-fh-448-pd-1&amp;rpt=simage&amp;nojs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text=%D1%88%D0%BA%D0%BE%D0%BB%D1%8C%D0%BD%D1%8B%D0%B9%20%D0%BF%D0%B5%D0%BD%D0%B0%D0%BB%20%D1%84%D0%BE%D1%82%D0%BE&amp;pos=3&amp;uinfo=sw-1343-sh-605-fw-1110-fh-448-pd-1&amp;rpt=simage&amp;img_url=http://schoolbag.ru/d/39225/d/28602364059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1 сентября – день знаний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ГРАЧ 2. КУКУШКА 3. СТРИЖ 4. ЖАВОРОНОК 5. СКВОРЕЦ.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083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664296" cy="20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789040"/>
            <a:ext cx="3562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518234" cy="240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3374"/>
            <a:ext cx="3528392" cy="22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7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 </a:t>
            </a:r>
            <a:r>
              <a:rPr lang="ru-RU" b="1" dirty="0">
                <a:effectLst/>
              </a:rPr>
              <a:t>1. РОМАШКА, 2. РОЗА, 3. КОЛОКОЛЬЧИК, 4. ВАСИЛЕК.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752700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57475"/>
            <a:ext cx="2520280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024336" cy="20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713484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6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488"/>
            <a:ext cx="3890142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5926"/>
            <a:ext cx="3528392" cy="35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Бердска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4033587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На какой улице находится наша школа?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Котовского 2О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000372"/>
            <a:ext cx="3959300" cy="33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8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в новом учебном году:</a:t>
            </a: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285992"/>
            <a:ext cx="4929222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208912" cy="2160240"/>
          </a:xfrm>
        </p:spPr>
        <p:txBody>
          <a:bodyPr>
            <a:noAutofit/>
          </a:bodyPr>
          <a:lstStyle/>
          <a:p>
            <a:r>
              <a:rPr lang="ru-RU" dirty="0"/>
              <a:t>- </a:t>
            </a:r>
            <a:r>
              <a:rPr lang="ru-RU" i="1" dirty="0"/>
              <a:t>Сентябрь наступил, закончилось лето -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 Пришел праздник знаний, учебы, отметок!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</a:t>
            </a:r>
            <a:r>
              <a:rPr lang="ru-RU" i="1" dirty="0"/>
              <a:t> С праздником Вас поздравляю, друзья! 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- Школьные двери вновь распахнутся, 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i="1" dirty="0"/>
              <a:t>Завтра учебные будни начнутся</a:t>
            </a:r>
            <a:endParaRPr lang="ru-RU" dirty="0"/>
          </a:p>
        </p:txBody>
      </p:sp>
      <p:pic>
        <p:nvPicPr>
          <p:cNvPr id="2050" name="Picture 2" descr="http://1nsk.ru/data/foto/123/600/bf9df83ec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7562"/>
            <a:ext cx="3857625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Журнал.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Старику </a:t>
            </a:r>
            <a:r>
              <a:rPr lang="ru-RU" dirty="0"/>
              <a:t>классному журналу лет столько, сколько и самой школе. Сейчас наш классный журнал - сама справедливость. Но было время (правда, очень давно, когда на свете не было ещё наших пап и мам), когда классный журнал был не другом, а врагом учеников. Он подсматривал за учениками, ябедничал на них. То и дело в штрафном журнале появлялись, например, такие записи: "Ученик Петров был встречен на улице после 7 часов вечера" или "Ученик Смирнов в коридоре гимназии не соизволил поклониться учителю закона божьего. Оставить на 2 часа после уроков". Часто одна или несколько ябед в журнале служили причиной исключения ученика из учебного заведения с волчьим билетом. Это означало, что его обладатель навсегда лишался права где-нибудь учиться. Нынешние классные журналы рассказывают правду об учениках и желают им только добра.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45754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45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Отметка.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Наша система называется пятибалльной, а в некоторых зарубежных школах - двенадцати бальной. 12 - значит "отлично", 11 и 10 - "хорошо", а всё, что ниже 6 - "плохо". А в Германии дети хвастаются единицами и двойками - хорошие оценки, а плохие - пятёрки и четвёрки. Часто случается так, что ребята разных стран сильно удивляли друг друга своими школьными отметками. Пишет, например, в Москву девочка из Германии. В конце письма она сообщает: "А теперь моя милая Машенька, я хочу поделиться с тобой своей радостью. Как раз сегодня учительница выдала нам табели. Знаешь, какие у меня отметки? По арифметике - единица, по немецкому - единица, по истории - двойка. По всем предметам сплошные единицы и двойки. Так что я теперь - двоечница. Чего и тебе желаю". Представляете, как была удивлена Машенька этому известию! И чего думает, бедная подружка радуется, когда ей следовало бы заливаться горючими слезами? Невдомёк Машеньке, что точно так же рассуждает и жалеет её немецкая девочка. Машенька написала ей о своих отметках: по арифметике - 5, по русскому языку - 5, по истории - 4. Но потом всё объяснилось!</a:t>
            </a:r>
          </a:p>
          <a:p>
            <a:endParaRPr lang="ru-RU" dirty="0"/>
          </a:p>
        </p:txBody>
      </p:sp>
      <p:pic>
        <p:nvPicPr>
          <p:cNvPr id="5122" name="Picture 2" descr="http://im0-tub-ru.yandex.net/i?id=204019863-44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99528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Пенал.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 </a:t>
            </a:r>
            <a:r>
              <a:rPr lang="ru-RU" sz="2000" dirty="0"/>
              <a:t>каждого ученика есть небольшой деревянный или пластмассовый сундучок, в котором хранятся бесценные сокровища школьников. Настоящее имя сундучка известно всем: это пенал. Вначале в сундучке хранили перья, а по-латыни "перо" будет "пена", отсюда и название - пенал.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52146"/>
            <a:ext cx="3027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im7-tub-ru.yandex.net/i?id=393918810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18573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choolbag.ru/d/39225/d/2860236405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9750"/>
            <a:ext cx="1944216" cy="22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1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Тетрадь.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Почему </a:t>
            </a:r>
            <a:r>
              <a:rPr lang="ru-RU" sz="2000" dirty="0"/>
              <a:t>тетрадка зовётся тетрадкой? Её имя произошло от греческого "</a:t>
            </a:r>
            <a:r>
              <a:rPr lang="ru-RU" sz="2000" dirty="0" err="1"/>
              <a:t>тетро</a:t>
            </a:r>
            <a:r>
              <a:rPr lang="ru-RU" sz="2000" dirty="0"/>
              <a:t>", что значит "сложенный вчетверо". Ведь бумажный лист как раз и складывали в несколько раз, но теперь уже вовсе не вчетверо. А тетрадка так и называется по-прежнему тетрадкой.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9" y="3429000"/>
            <a:ext cx="526257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84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</a:t>
            </a:r>
            <a:r>
              <a:rPr lang="ru-RU" dirty="0"/>
              <a:t>занимательных </a:t>
            </a:r>
            <a:r>
              <a:rPr lang="ru-RU" dirty="0" smtClean="0"/>
              <a:t>уроков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Сегодня </a:t>
            </a:r>
            <a:r>
              <a:rPr lang="ru-RU" b="1" dirty="0"/>
              <a:t>в расписании.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Сказочная литература. </a:t>
            </a:r>
            <a:br>
              <a:rPr lang="ru-RU" dirty="0"/>
            </a:br>
            <a:r>
              <a:rPr lang="ru-RU" dirty="0"/>
              <a:t>2. Озорная грамматика. </a:t>
            </a:r>
            <a:br>
              <a:rPr lang="ru-RU" dirty="0"/>
            </a:br>
            <a:r>
              <a:rPr lang="ru-RU" dirty="0"/>
              <a:t>3. Весёлая математика. </a:t>
            </a:r>
            <a:br>
              <a:rPr lang="ru-RU" dirty="0"/>
            </a:br>
            <a:r>
              <a:rPr lang="ru-RU" dirty="0" smtClean="0"/>
              <a:t>             4</a:t>
            </a:r>
            <a:r>
              <a:rPr lang="ru-RU" dirty="0"/>
              <a:t>. Забавный окружающий мир. 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944216" cy="30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5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Корней Иванович Чуковский написал много сказок для детей: 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ТАРАКАНИЩЕ, 2. АЙБОЛИТ, 3. ДЯДЯ СТЕПА. 4. БАРМАЛЕЙ.</a:t>
            </a:r>
            <a:br>
              <a:rPr lang="ru-RU" dirty="0"/>
            </a:br>
            <a:r>
              <a:rPr lang="ru-RU" dirty="0"/>
              <a:t>- Нет ли здесь ошибки, а если есть, то под каким она номером?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94294"/>
            <a:ext cx="43090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83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я </a:t>
            </a:r>
            <a:r>
              <a:rPr lang="ru-RU" i="1" dirty="0" err="1"/>
              <a:t>жыву</a:t>
            </a:r>
            <a:r>
              <a:rPr lang="ru-RU" i="1" dirty="0"/>
              <a:t> в </a:t>
            </a:r>
            <a:r>
              <a:rPr lang="ru-RU" i="1" dirty="0" err="1"/>
              <a:t>лисной</a:t>
            </a:r>
            <a:r>
              <a:rPr lang="ru-RU" i="1" dirty="0"/>
              <a:t> </a:t>
            </a:r>
            <a:r>
              <a:rPr lang="ru-RU" i="1" dirty="0" err="1"/>
              <a:t>глушы</a:t>
            </a:r>
            <a:r>
              <a:rPr lang="ru-RU" i="1" dirty="0"/>
              <a:t>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Прочитайте.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предложение? Докажите. Что в нём не так? Исправьте. </a:t>
            </a:r>
            <a:br>
              <a:rPr lang="ru-RU" dirty="0"/>
            </a:br>
            <a:r>
              <a:rPr lang="ru-RU" dirty="0"/>
              <a:t>- На какие правила допущены ошибки? </a:t>
            </a:r>
            <a:br>
              <a:rPr lang="ru-RU" dirty="0"/>
            </a:br>
            <a:r>
              <a:rPr lang="ru-RU" dirty="0"/>
              <a:t>- Найдите главные члены предложения.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6511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554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1 сентября – день знаний</vt:lpstr>
      <vt:lpstr>   </vt:lpstr>
      <vt:lpstr>Журнал. </vt:lpstr>
      <vt:lpstr>Отметка. </vt:lpstr>
      <vt:lpstr>Пенал. </vt:lpstr>
      <vt:lpstr>Тетрадь. </vt:lpstr>
      <vt:lpstr>День занимательных уроков </vt:lpstr>
      <vt:lpstr>- Корней Иванович Чуковский написал много сказок для детей:  </vt:lpstr>
      <vt:lpstr>я жыву в лисной глушы. </vt:lpstr>
      <vt:lpstr>1. ГРАЧ 2. КУКУШКА 3. СТРИЖ 4. ЖАВОРОНОК 5. СКВОРЕЦ.  </vt:lpstr>
      <vt:lpstr>  1. РОМАШКА, 2. РОЗА, 3. КОЛОКОЛЬЧИК, 4. ВАСИЛЕК.</vt:lpstr>
      <vt:lpstr>Россия</vt:lpstr>
      <vt:lpstr>Герб Бердска</vt:lpstr>
      <vt:lpstr>На какой улице находится наша школа? </vt:lpstr>
      <vt:lpstr>Желаю в новом учебном году: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</dc:title>
  <dc:creator>user</dc:creator>
  <cp:lastModifiedBy>Домашний</cp:lastModifiedBy>
  <cp:revision>25</cp:revision>
  <dcterms:created xsi:type="dcterms:W3CDTF">2013-08-27T03:04:17Z</dcterms:created>
  <dcterms:modified xsi:type="dcterms:W3CDTF">2014-02-23T05:58:18Z</dcterms:modified>
</cp:coreProperties>
</file>