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7C47A-1FAA-4470-AE28-3F2DE978A93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62A0C3-5D9D-4EED-AC04-6EEBC59967FD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Также термином </a:t>
          </a:r>
          <a:r>
            <a:rPr lang="ru-RU" sz="2000" b="1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паронимия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принято называть такое явление в речи, когда два </a:t>
          </a:r>
          <a:r>
            <a:rPr lang="ru-RU" sz="2000" b="1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слова,сходно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звучащие, имеют  разное значение, ошибочно употребляются одно вместо другого. Например,  </a:t>
          </a:r>
          <a:r>
            <a:rPr lang="ru-RU" sz="2000" b="1" cap="none" spc="0" dirty="0" smtClean="0">
              <a:ln w="50800"/>
              <a:solidFill>
                <a:srgbClr val="0070C0"/>
              </a:solidFill>
              <a:effectLst/>
              <a:latin typeface="Comic Sans MS" pitchFamily="66" charset="0"/>
            </a:rPr>
            <a:t>адресат 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вместо </a:t>
          </a:r>
          <a:r>
            <a:rPr lang="ru-RU" sz="2000" b="1" cap="none" spc="0" dirty="0" smtClean="0">
              <a:ln w="50800"/>
              <a:solidFill>
                <a:srgbClr val="0070C0"/>
              </a:solidFill>
              <a:effectLst/>
              <a:latin typeface="Comic Sans MS" pitchFamily="66" charset="0"/>
            </a:rPr>
            <a:t>адресант;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</a:t>
          </a:r>
          <a:r>
            <a:rPr lang="ru-RU" sz="2000" b="1" cap="none" spc="0" dirty="0" smtClean="0">
              <a:ln w="50800"/>
              <a:solidFill>
                <a:srgbClr val="00B050"/>
              </a:solidFill>
              <a:effectLst/>
              <a:latin typeface="Comic Sans MS" pitchFamily="66" charset="0"/>
            </a:rPr>
            <a:t>боцман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вместо </a:t>
          </a:r>
          <a:r>
            <a:rPr lang="ru-RU" sz="2000" b="1" cap="none" spc="0" dirty="0" smtClean="0">
              <a:ln w="50800"/>
              <a:solidFill>
                <a:srgbClr val="00B050"/>
              </a:solidFill>
              <a:effectLst/>
              <a:latin typeface="Comic Sans MS" pitchFamily="66" charset="0"/>
            </a:rPr>
            <a:t>лоцман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; </a:t>
          </a:r>
          <a:r>
            <a:rPr lang="ru-RU" sz="2000" b="1" cap="none" spc="0" dirty="0" smtClean="0">
              <a:ln w="50800"/>
              <a:solidFill>
                <a:srgbClr val="002060"/>
              </a:solidFill>
              <a:effectLst/>
              <a:latin typeface="Comic Sans MS" pitchFamily="66" charset="0"/>
            </a:rPr>
            <a:t>кремень</a:t>
          </a:r>
          <a:r>
            <a:rPr lang="ru-RU" sz="20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вместо </a:t>
          </a:r>
          <a:r>
            <a:rPr lang="ru-RU" sz="2000" b="1" cap="none" spc="0" dirty="0" smtClean="0">
              <a:ln w="50800"/>
              <a:solidFill>
                <a:srgbClr val="002060"/>
              </a:solidFill>
              <a:effectLst/>
              <a:latin typeface="Comic Sans MS" pitchFamily="66" charset="0"/>
            </a:rPr>
            <a:t>кремний.</a:t>
          </a:r>
          <a:endParaRPr lang="ru-RU" sz="2000" b="1" cap="none" spc="0" dirty="0">
            <a:ln w="50800"/>
            <a:solidFill>
              <a:srgbClr val="002060"/>
            </a:solidFill>
            <a:effectLst/>
            <a:latin typeface="Comic Sans MS" pitchFamily="66" charset="0"/>
          </a:endParaRPr>
        </a:p>
      </dgm:t>
    </dgm:pt>
    <dgm:pt modelId="{64393BA7-4C47-4F5A-86E8-DB4B0A43408C}" type="parTrans" cxnId="{A57DC9AD-CBD4-4E91-8270-A345B0006F0E}">
      <dgm:prSet/>
      <dgm:spPr/>
      <dgm:t>
        <a:bodyPr/>
        <a:lstStyle/>
        <a:p>
          <a:endParaRPr lang="ru-RU"/>
        </a:p>
      </dgm:t>
    </dgm:pt>
    <dgm:pt modelId="{8454711B-EA09-41BA-B35F-2CB42E7227BC}" type="sibTrans" cxnId="{A57DC9AD-CBD4-4E91-8270-A345B0006F0E}">
      <dgm:prSet/>
      <dgm:spPr/>
      <dgm:t>
        <a:bodyPr/>
        <a:lstStyle/>
        <a:p>
          <a:endParaRPr lang="ru-RU"/>
        </a:p>
      </dgm:t>
    </dgm:pt>
    <dgm:pt modelId="{46C74BE1-811C-4243-A0E2-EE60502EBE70}">
      <dgm:prSet phldrT="[Текст]" phldr="1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sz="1600" b="1" cap="none" spc="0" dirty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</dgm:t>
    </dgm:pt>
    <dgm:pt modelId="{A4EC9803-566F-42A9-9056-3B1A8F4598AF}" type="parTrans" cxnId="{920B4A17-6026-4573-B776-FEF8002D3965}">
      <dgm:prSet/>
      <dgm:spPr/>
      <dgm:t>
        <a:bodyPr/>
        <a:lstStyle/>
        <a:p>
          <a:endParaRPr lang="ru-RU"/>
        </a:p>
      </dgm:t>
    </dgm:pt>
    <dgm:pt modelId="{F33F9037-5B59-470C-87A5-14733F2FA4E4}" type="sibTrans" cxnId="{920B4A17-6026-4573-B776-FEF8002D3965}">
      <dgm:prSet/>
      <dgm:spPr/>
      <dgm:t>
        <a:bodyPr/>
        <a:lstStyle/>
        <a:p>
          <a:endParaRPr lang="ru-RU"/>
        </a:p>
      </dgm:t>
    </dgm:pt>
    <dgm:pt modelId="{2363D419-B5E7-40F0-8DB0-E69F783BA124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Употребление одного слова вместо другого, </a:t>
          </a:r>
          <a:r>
            <a:rPr lang="ru-RU" sz="2400" b="1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сходнозвучного</a:t>
          </a:r>
          <a:r>
            <a:rPr lang="ru-RU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, объясняется недостаточно твёрдым знанием значения одного из слов или даже обоих.</a:t>
          </a:r>
          <a:endParaRPr lang="ru-RU" sz="2400" b="1" cap="none" spc="0" dirty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</dgm:t>
    </dgm:pt>
    <dgm:pt modelId="{77F6B39F-2941-4A58-9E8F-C8817E6EA119}" type="parTrans" cxnId="{7AF0AB49-CC37-4A74-A084-40A8B9B079A3}">
      <dgm:prSet/>
      <dgm:spPr/>
      <dgm:t>
        <a:bodyPr/>
        <a:lstStyle/>
        <a:p>
          <a:endParaRPr lang="ru-RU"/>
        </a:p>
      </dgm:t>
    </dgm:pt>
    <dgm:pt modelId="{7B4DD333-63C1-46FA-BC7B-9F7F5A5DF9CD}" type="sibTrans" cxnId="{7AF0AB49-CC37-4A74-A084-40A8B9B079A3}">
      <dgm:prSet/>
      <dgm:spPr/>
      <dgm:t>
        <a:bodyPr/>
        <a:lstStyle/>
        <a:p>
          <a:endParaRPr lang="ru-RU"/>
        </a:p>
      </dgm:t>
    </dgm:pt>
    <dgm:pt modelId="{7356E5E7-FAA8-4427-8EC8-C364A72C9F7D}">
      <dgm:prSet phldrT="[Текст]" phldr="1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ru-RU" sz="1800" b="1" cap="none" spc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</dgm:t>
    </dgm:pt>
    <dgm:pt modelId="{15A8B4B3-8F21-4452-8849-46D9A1866E01}" type="parTrans" cxnId="{8CF91472-BC16-4EB4-B54D-C5267EF638F7}">
      <dgm:prSet/>
      <dgm:spPr/>
      <dgm:t>
        <a:bodyPr/>
        <a:lstStyle/>
        <a:p>
          <a:endParaRPr lang="ru-RU"/>
        </a:p>
      </dgm:t>
    </dgm:pt>
    <dgm:pt modelId="{103149B1-A4E7-433E-81B8-A56E044B61F2}" type="sibTrans" cxnId="{8CF91472-BC16-4EB4-B54D-C5267EF638F7}">
      <dgm:prSet/>
      <dgm:spPr/>
      <dgm:t>
        <a:bodyPr/>
        <a:lstStyle/>
        <a:p>
          <a:endParaRPr lang="ru-RU"/>
        </a:p>
      </dgm:t>
    </dgm:pt>
    <dgm:pt modelId="{3D77DFBB-B908-4DFF-AF79-447A5E980ED1}">
      <dgm:prSet phldrT="[Текст]" phldr="1"/>
      <dgm:spPr/>
      <dgm:t>
        <a:bodyPr/>
        <a:lstStyle/>
        <a:p>
          <a:endParaRPr lang="ru-RU" sz="1600" dirty="0"/>
        </a:p>
      </dgm:t>
    </dgm:pt>
    <dgm:pt modelId="{2583382E-D5BE-47E1-9168-4783FFD74220}" type="parTrans" cxnId="{8BF0B969-D25F-48E9-A301-5F4502FC50AF}">
      <dgm:prSet/>
      <dgm:spPr/>
      <dgm:t>
        <a:bodyPr/>
        <a:lstStyle/>
        <a:p>
          <a:endParaRPr lang="ru-RU"/>
        </a:p>
      </dgm:t>
    </dgm:pt>
    <dgm:pt modelId="{69C052A5-C232-48BB-BF2C-C3055C465356}" type="sibTrans" cxnId="{8BF0B969-D25F-48E9-A301-5F4502FC50AF}">
      <dgm:prSet/>
      <dgm:spPr/>
      <dgm:t>
        <a:bodyPr/>
        <a:lstStyle/>
        <a:p>
          <a:endParaRPr lang="ru-RU"/>
        </a:p>
      </dgm:t>
    </dgm:pt>
    <dgm:pt modelId="{8ECB1FFD-B06E-4760-95D2-70437C162698}">
      <dgm:prSet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Паронимы, </a:t>
          </a:r>
          <a:r>
            <a:rPr lang="ru-RU" sz="2400" b="1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паронимия</a:t>
          </a:r>
          <a:r>
            <a:rPr lang="ru-RU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(от греч. возле, при + имя) — частичное звуковое сходство слов при их семантическом различии (полном или частичном).</a:t>
          </a:r>
          <a:endParaRPr lang="ru-RU" sz="2400" b="1" cap="none" spc="0" dirty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</dgm:t>
    </dgm:pt>
    <dgm:pt modelId="{4E3B78CF-E942-4AB9-9020-21AE47ED90D7}" type="parTrans" cxnId="{FE60E65C-6C0C-44B0-8BA4-4D36FEFDF60C}">
      <dgm:prSet/>
      <dgm:spPr/>
      <dgm:t>
        <a:bodyPr/>
        <a:lstStyle/>
        <a:p>
          <a:endParaRPr lang="ru-RU"/>
        </a:p>
      </dgm:t>
    </dgm:pt>
    <dgm:pt modelId="{646E16CD-233A-47F2-B37F-D04C06CF1CE9}" type="sibTrans" cxnId="{FE60E65C-6C0C-44B0-8BA4-4D36FEFDF60C}">
      <dgm:prSet/>
      <dgm:spPr/>
      <dgm:t>
        <a:bodyPr/>
        <a:lstStyle/>
        <a:p>
          <a:endParaRPr lang="ru-RU"/>
        </a:p>
      </dgm:t>
    </dgm:pt>
    <dgm:pt modelId="{CD0D2388-E13F-48A4-99F0-7EFF251853F5}" type="pres">
      <dgm:prSet presAssocID="{9AD7C47A-1FAA-4470-AE28-3F2DE978A93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7F6D55-CC88-4402-89DF-8BE408AD3083}" type="pres">
      <dgm:prSet presAssocID="{8ECB1FFD-B06E-4760-95D2-70437C162698}" presName="comp" presStyleCnt="0"/>
      <dgm:spPr/>
    </dgm:pt>
    <dgm:pt modelId="{DE999CD3-554A-4FC2-AF4A-0A0F9C01DBBC}" type="pres">
      <dgm:prSet presAssocID="{8ECB1FFD-B06E-4760-95D2-70437C162698}" presName="box" presStyleLbl="node1" presStyleIdx="0" presStyleCnt="3" custLinFactNeighborX="1613"/>
      <dgm:spPr/>
      <dgm:t>
        <a:bodyPr/>
        <a:lstStyle/>
        <a:p>
          <a:endParaRPr lang="ru-RU"/>
        </a:p>
      </dgm:t>
    </dgm:pt>
    <dgm:pt modelId="{1FAFDB52-5E6D-4B1A-B691-8F0CEDEC79C6}" type="pres">
      <dgm:prSet presAssocID="{8ECB1FFD-B06E-4760-95D2-70437C16269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45A99C3-BD64-4BDB-81F0-ABBF97F4B2DE}" type="pres">
      <dgm:prSet presAssocID="{8ECB1FFD-B06E-4760-95D2-70437C16269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166B4-166F-4E1F-A031-9388716A1931}" type="pres">
      <dgm:prSet presAssocID="{646E16CD-233A-47F2-B37F-D04C06CF1CE9}" presName="spacer" presStyleCnt="0"/>
      <dgm:spPr/>
    </dgm:pt>
    <dgm:pt modelId="{7484F32C-609D-4062-97B6-EF0BC4FB7E03}" type="pres">
      <dgm:prSet presAssocID="{3762A0C3-5D9D-4EED-AC04-6EEBC59967FD}" presName="comp" presStyleCnt="0"/>
      <dgm:spPr/>
    </dgm:pt>
    <dgm:pt modelId="{5F5E6803-B5A4-4E57-9C6A-818718E4697F}" type="pres">
      <dgm:prSet presAssocID="{3762A0C3-5D9D-4EED-AC04-6EEBC59967FD}" presName="box" presStyleLbl="node1" presStyleIdx="1" presStyleCnt="3"/>
      <dgm:spPr/>
      <dgm:t>
        <a:bodyPr/>
        <a:lstStyle/>
        <a:p>
          <a:endParaRPr lang="ru-RU"/>
        </a:p>
      </dgm:t>
    </dgm:pt>
    <dgm:pt modelId="{3C6E6BCA-0E52-4EED-A12D-27F13E218E45}" type="pres">
      <dgm:prSet presAssocID="{3762A0C3-5D9D-4EED-AC04-6EEBC59967FD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79FBFBB-D943-411C-92C1-2C3A23EA83DD}" type="pres">
      <dgm:prSet presAssocID="{3762A0C3-5D9D-4EED-AC04-6EEBC59967F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6F263-9039-4D35-BEBE-52F804DC46F2}" type="pres">
      <dgm:prSet presAssocID="{8454711B-EA09-41BA-B35F-2CB42E7227BC}" presName="spacer" presStyleCnt="0"/>
      <dgm:spPr/>
    </dgm:pt>
    <dgm:pt modelId="{9DFDF1DC-EB20-42CD-BA59-7E00296AA9CC}" type="pres">
      <dgm:prSet presAssocID="{2363D419-B5E7-40F0-8DB0-E69F783BA124}" presName="comp" presStyleCnt="0"/>
      <dgm:spPr/>
    </dgm:pt>
    <dgm:pt modelId="{3E864A5E-8C12-468A-98F3-2EFA86E56CAF}" type="pres">
      <dgm:prSet presAssocID="{2363D419-B5E7-40F0-8DB0-E69F783BA124}" presName="box" presStyleLbl="node1" presStyleIdx="2" presStyleCnt="3"/>
      <dgm:spPr/>
      <dgm:t>
        <a:bodyPr/>
        <a:lstStyle/>
        <a:p>
          <a:endParaRPr lang="ru-RU"/>
        </a:p>
      </dgm:t>
    </dgm:pt>
    <dgm:pt modelId="{2A514138-E961-4C04-A089-756A24799776}" type="pres">
      <dgm:prSet presAssocID="{2363D419-B5E7-40F0-8DB0-E69F783BA124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8AC9A45-9401-4673-A57B-5ACD3F568B4F}" type="pres">
      <dgm:prSet presAssocID="{2363D419-B5E7-40F0-8DB0-E69F783BA12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EF65A-3056-4597-9FDD-37C7A7ACD48D}" type="presOf" srcId="{46C74BE1-811C-4243-A0E2-EE60502EBE70}" destId="{5F5E6803-B5A4-4E57-9C6A-818718E4697F}" srcOrd="0" destOrd="1" presId="urn:microsoft.com/office/officeart/2005/8/layout/vList4"/>
    <dgm:cxn modelId="{5EFFE991-36C5-4172-B838-4FA5AA7E548C}" type="presOf" srcId="{2363D419-B5E7-40F0-8DB0-E69F783BA124}" destId="{3E864A5E-8C12-468A-98F3-2EFA86E56CAF}" srcOrd="0" destOrd="0" presId="urn:microsoft.com/office/officeart/2005/8/layout/vList4"/>
    <dgm:cxn modelId="{7EE04218-34E8-4DA0-9390-1FCED43E1387}" type="presOf" srcId="{46C74BE1-811C-4243-A0E2-EE60502EBE70}" destId="{B79FBFBB-D943-411C-92C1-2C3A23EA83DD}" srcOrd="1" destOrd="1" presId="urn:microsoft.com/office/officeart/2005/8/layout/vList4"/>
    <dgm:cxn modelId="{8BF0B969-D25F-48E9-A301-5F4502FC50AF}" srcId="{2363D419-B5E7-40F0-8DB0-E69F783BA124}" destId="{3D77DFBB-B908-4DFF-AF79-447A5E980ED1}" srcOrd="1" destOrd="0" parTransId="{2583382E-D5BE-47E1-9168-4783FFD74220}" sibTransId="{69C052A5-C232-48BB-BF2C-C3055C465356}"/>
    <dgm:cxn modelId="{920B4A17-6026-4573-B776-FEF8002D3965}" srcId="{3762A0C3-5D9D-4EED-AC04-6EEBC59967FD}" destId="{46C74BE1-811C-4243-A0E2-EE60502EBE70}" srcOrd="0" destOrd="0" parTransId="{A4EC9803-566F-42A9-9056-3B1A8F4598AF}" sibTransId="{F33F9037-5B59-470C-87A5-14733F2FA4E4}"/>
    <dgm:cxn modelId="{7AF0AB49-CC37-4A74-A084-40A8B9B079A3}" srcId="{9AD7C47A-1FAA-4470-AE28-3F2DE978A932}" destId="{2363D419-B5E7-40F0-8DB0-E69F783BA124}" srcOrd="2" destOrd="0" parTransId="{77F6B39F-2941-4A58-9E8F-C8817E6EA119}" sibTransId="{7B4DD333-63C1-46FA-BC7B-9F7F5A5DF9CD}"/>
    <dgm:cxn modelId="{A57DC9AD-CBD4-4E91-8270-A345B0006F0E}" srcId="{9AD7C47A-1FAA-4470-AE28-3F2DE978A932}" destId="{3762A0C3-5D9D-4EED-AC04-6EEBC59967FD}" srcOrd="1" destOrd="0" parTransId="{64393BA7-4C47-4F5A-86E8-DB4B0A43408C}" sibTransId="{8454711B-EA09-41BA-B35F-2CB42E7227BC}"/>
    <dgm:cxn modelId="{01C787C7-A449-4366-91FC-30C614167CE3}" type="presOf" srcId="{3762A0C3-5D9D-4EED-AC04-6EEBC59967FD}" destId="{5F5E6803-B5A4-4E57-9C6A-818718E4697F}" srcOrd="0" destOrd="0" presId="urn:microsoft.com/office/officeart/2005/8/layout/vList4"/>
    <dgm:cxn modelId="{EC24018D-7111-4B5F-88F9-EBCA8EFE926C}" type="presOf" srcId="{8ECB1FFD-B06E-4760-95D2-70437C162698}" destId="{DE999CD3-554A-4FC2-AF4A-0A0F9C01DBBC}" srcOrd="0" destOrd="0" presId="urn:microsoft.com/office/officeart/2005/8/layout/vList4"/>
    <dgm:cxn modelId="{8CF91472-BC16-4EB4-B54D-C5267EF638F7}" srcId="{2363D419-B5E7-40F0-8DB0-E69F783BA124}" destId="{7356E5E7-FAA8-4427-8EC8-C364A72C9F7D}" srcOrd="0" destOrd="0" parTransId="{15A8B4B3-8F21-4452-8849-46D9A1866E01}" sibTransId="{103149B1-A4E7-433E-81B8-A56E044B61F2}"/>
    <dgm:cxn modelId="{0B08480A-BAD8-4C9A-98D0-BB11E6CF4839}" type="presOf" srcId="{3762A0C3-5D9D-4EED-AC04-6EEBC59967FD}" destId="{B79FBFBB-D943-411C-92C1-2C3A23EA83DD}" srcOrd="1" destOrd="0" presId="urn:microsoft.com/office/officeart/2005/8/layout/vList4"/>
    <dgm:cxn modelId="{FE60E65C-6C0C-44B0-8BA4-4D36FEFDF60C}" srcId="{9AD7C47A-1FAA-4470-AE28-3F2DE978A932}" destId="{8ECB1FFD-B06E-4760-95D2-70437C162698}" srcOrd="0" destOrd="0" parTransId="{4E3B78CF-E942-4AB9-9020-21AE47ED90D7}" sibTransId="{646E16CD-233A-47F2-B37F-D04C06CF1CE9}"/>
    <dgm:cxn modelId="{35141768-71A7-4D39-AF21-0F986077F80E}" type="presOf" srcId="{8ECB1FFD-B06E-4760-95D2-70437C162698}" destId="{145A99C3-BD64-4BDB-81F0-ABBF97F4B2DE}" srcOrd="1" destOrd="0" presId="urn:microsoft.com/office/officeart/2005/8/layout/vList4"/>
    <dgm:cxn modelId="{A94F10FB-17E1-4B2F-AC7F-285464696D76}" type="presOf" srcId="{7356E5E7-FAA8-4427-8EC8-C364A72C9F7D}" destId="{58AC9A45-9401-4673-A57B-5ACD3F568B4F}" srcOrd="1" destOrd="1" presId="urn:microsoft.com/office/officeart/2005/8/layout/vList4"/>
    <dgm:cxn modelId="{2BE0C25D-C397-4915-9024-CC37AE6F7CA3}" type="presOf" srcId="{3D77DFBB-B908-4DFF-AF79-447A5E980ED1}" destId="{3E864A5E-8C12-468A-98F3-2EFA86E56CAF}" srcOrd="0" destOrd="2" presId="urn:microsoft.com/office/officeart/2005/8/layout/vList4"/>
    <dgm:cxn modelId="{A0201907-843A-4C57-8976-A11C93CD7EE1}" type="presOf" srcId="{7356E5E7-FAA8-4427-8EC8-C364A72C9F7D}" destId="{3E864A5E-8C12-468A-98F3-2EFA86E56CAF}" srcOrd="0" destOrd="1" presId="urn:microsoft.com/office/officeart/2005/8/layout/vList4"/>
    <dgm:cxn modelId="{22D5F749-DFD8-457E-BE11-4E97A23AEF61}" type="presOf" srcId="{3D77DFBB-B908-4DFF-AF79-447A5E980ED1}" destId="{58AC9A45-9401-4673-A57B-5ACD3F568B4F}" srcOrd="1" destOrd="2" presId="urn:microsoft.com/office/officeart/2005/8/layout/vList4"/>
    <dgm:cxn modelId="{05087430-E418-4563-B49A-F3C608C886C0}" type="presOf" srcId="{9AD7C47A-1FAA-4470-AE28-3F2DE978A932}" destId="{CD0D2388-E13F-48A4-99F0-7EFF251853F5}" srcOrd="0" destOrd="0" presId="urn:microsoft.com/office/officeart/2005/8/layout/vList4"/>
    <dgm:cxn modelId="{39BFCB8A-F058-477C-9C9D-D355D60696F8}" type="presOf" srcId="{2363D419-B5E7-40F0-8DB0-E69F783BA124}" destId="{58AC9A45-9401-4673-A57B-5ACD3F568B4F}" srcOrd="1" destOrd="0" presId="urn:microsoft.com/office/officeart/2005/8/layout/vList4"/>
    <dgm:cxn modelId="{8681C5FA-2707-450B-BD9C-CA9319000AB1}" type="presParOf" srcId="{CD0D2388-E13F-48A4-99F0-7EFF251853F5}" destId="{E77F6D55-CC88-4402-89DF-8BE408AD3083}" srcOrd="0" destOrd="0" presId="urn:microsoft.com/office/officeart/2005/8/layout/vList4"/>
    <dgm:cxn modelId="{2AAA586E-41E7-4589-8EF5-FD389E3A090A}" type="presParOf" srcId="{E77F6D55-CC88-4402-89DF-8BE408AD3083}" destId="{DE999CD3-554A-4FC2-AF4A-0A0F9C01DBBC}" srcOrd="0" destOrd="0" presId="urn:microsoft.com/office/officeart/2005/8/layout/vList4"/>
    <dgm:cxn modelId="{7C1AE672-E7DB-44EE-B4B7-572F87845B13}" type="presParOf" srcId="{E77F6D55-CC88-4402-89DF-8BE408AD3083}" destId="{1FAFDB52-5E6D-4B1A-B691-8F0CEDEC79C6}" srcOrd="1" destOrd="0" presId="urn:microsoft.com/office/officeart/2005/8/layout/vList4"/>
    <dgm:cxn modelId="{6C026653-D72F-454F-B38E-8331A961B469}" type="presParOf" srcId="{E77F6D55-CC88-4402-89DF-8BE408AD3083}" destId="{145A99C3-BD64-4BDB-81F0-ABBF97F4B2DE}" srcOrd="2" destOrd="0" presId="urn:microsoft.com/office/officeart/2005/8/layout/vList4"/>
    <dgm:cxn modelId="{B88FBB8F-10A8-4261-9A0F-36B76C563ACD}" type="presParOf" srcId="{CD0D2388-E13F-48A4-99F0-7EFF251853F5}" destId="{21D166B4-166F-4E1F-A031-9388716A1931}" srcOrd="1" destOrd="0" presId="urn:microsoft.com/office/officeart/2005/8/layout/vList4"/>
    <dgm:cxn modelId="{63758EAD-BC67-4930-9EC7-B1E6A1867727}" type="presParOf" srcId="{CD0D2388-E13F-48A4-99F0-7EFF251853F5}" destId="{7484F32C-609D-4062-97B6-EF0BC4FB7E03}" srcOrd="2" destOrd="0" presId="urn:microsoft.com/office/officeart/2005/8/layout/vList4"/>
    <dgm:cxn modelId="{AF1CDF88-722B-4990-932D-2EC6E4C7A7F1}" type="presParOf" srcId="{7484F32C-609D-4062-97B6-EF0BC4FB7E03}" destId="{5F5E6803-B5A4-4E57-9C6A-818718E4697F}" srcOrd="0" destOrd="0" presId="urn:microsoft.com/office/officeart/2005/8/layout/vList4"/>
    <dgm:cxn modelId="{89908BD0-63DE-4D3E-9045-25F3E49FE632}" type="presParOf" srcId="{7484F32C-609D-4062-97B6-EF0BC4FB7E03}" destId="{3C6E6BCA-0E52-4EED-A12D-27F13E218E45}" srcOrd="1" destOrd="0" presId="urn:microsoft.com/office/officeart/2005/8/layout/vList4"/>
    <dgm:cxn modelId="{1C74258B-7B7A-48FF-A106-4D0600C35C7C}" type="presParOf" srcId="{7484F32C-609D-4062-97B6-EF0BC4FB7E03}" destId="{B79FBFBB-D943-411C-92C1-2C3A23EA83DD}" srcOrd="2" destOrd="0" presId="urn:microsoft.com/office/officeart/2005/8/layout/vList4"/>
    <dgm:cxn modelId="{228EF0A3-B32A-4512-A91E-5E3D43B47963}" type="presParOf" srcId="{CD0D2388-E13F-48A4-99F0-7EFF251853F5}" destId="{E906F263-9039-4D35-BEBE-52F804DC46F2}" srcOrd="3" destOrd="0" presId="urn:microsoft.com/office/officeart/2005/8/layout/vList4"/>
    <dgm:cxn modelId="{EEC2B615-E312-4EC8-871C-4D06138A08BA}" type="presParOf" srcId="{CD0D2388-E13F-48A4-99F0-7EFF251853F5}" destId="{9DFDF1DC-EB20-42CD-BA59-7E00296AA9CC}" srcOrd="4" destOrd="0" presId="urn:microsoft.com/office/officeart/2005/8/layout/vList4"/>
    <dgm:cxn modelId="{2943FAC0-7045-4D60-B454-0335C7F9E81E}" type="presParOf" srcId="{9DFDF1DC-EB20-42CD-BA59-7E00296AA9CC}" destId="{3E864A5E-8C12-468A-98F3-2EFA86E56CAF}" srcOrd="0" destOrd="0" presId="urn:microsoft.com/office/officeart/2005/8/layout/vList4"/>
    <dgm:cxn modelId="{B4E2FFA1-5E56-4B00-9824-891C1316CECB}" type="presParOf" srcId="{9DFDF1DC-EB20-42CD-BA59-7E00296AA9CC}" destId="{2A514138-E961-4C04-A089-756A24799776}" srcOrd="1" destOrd="0" presId="urn:microsoft.com/office/officeart/2005/8/layout/vList4"/>
    <dgm:cxn modelId="{DFA15C13-8760-4088-8CEF-A19F821D3574}" type="presParOf" srcId="{9DFDF1DC-EB20-42CD-BA59-7E00296AA9CC}" destId="{58AC9A45-9401-4673-A57B-5ACD3F568B4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678E9E-FF8D-46C9-B85F-54D54EC21F13}" type="doc">
      <dgm:prSet loTypeId="urn:microsoft.com/office/officeart/2005/8/layout/vList6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803F77C-7CCB-46A9-8558-D67B2249A7B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Comic Sans MS" pitchFamily="66" charset="0"/>
            </a:rPr>
            <a:t>АБОНЕНТ</a:t>
          </a:r>
          <a:endParaRPr lang="ru-RU" dirty="0">
            <a:solidFill>
              <a:schemeClr val="bg1"/>
            </a:solidFill>
            <a:latin typeface="Comic Sans MS" pitchFamily="66" charset="0"/>
          </a:endParaRPr>
        </a:p>
      </dgm:t>
    </dgm:pt>
    <dgm:pt modelId="{EFB82EAE-7E16-4E04-8F48-CA5198E25950}" type="parTrans" cxnId="{45383644-F7ED-4DF6-9952-11A821FDAAE3}">
      <dgm:prSet/>
      <dgm:spPr/>
      <dgm:t>
        <a:bodyPr/>
        <a:lstStyle/>
        <a:p>
          <a:endParaRPr lang="ru-RU"/>
        </a:p>
      </dgm:t>
    </dgm:pt>
    <dgm:pt modelId="{E403D34A-2448-44F9-B378-0751AD27F05F}" type="sibTrans" cxnId="{45383644-F7ED-4DF6-9952-11A821FDAAE3}">
      <dgm:prSet/>
      <dgm:spPr/>
      <dgm:t>
        <a:bodyPr/>
        <a:lstStyle/>
        <a:p>
          <a:endParaRPr lang="ru-RU"/>
        </a:p>
      </dgm:t>
    </dgm:pt>
    <dgm:pt modelId="{E92CE1B7-F845-4FB8-BDF2-EEEAAA44BEE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Владелец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абонемента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(лицо или учреждение).                                  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Абонент: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аккуратный, новый, городской абонент; абонент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библиотеки, телефонной сети, концертного зала; абонент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заказал, получил книгу; абонент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 отвечает.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A81919C-8599-4B1A-9343-8C39A9B7636B}" type="parTrans" cxnId="{87FF37E3-A00C-403A-814F-25B90858CE86}">
      <dgm:prSet/>
      <dgm:spPr/>
      <dgm:t>
        <a:bodyPr/>
        <a:lstStyle/>
        <a:p>
          <a:endParaRPr lang="ru-RU"/>
        </a:p>
      </dgm:t>
    </dgm:pt>
    <dgm:pt modelId="{42386198-CBB6-453E-9821-E3E32A884F1A}" type="sibTrans" cxnId="{87FF37E3-A00C-403A-814F-25B90858CE86}">
      <dgm:prSet/>
      <dgm:spPr/>
      <dgm:t>
        <a:bodyPr/>
        <a:lstStyle/>
        <a:p>
          <a:endParaRPr lang="ru-RU"/>
        </a:p>
      </dgm:t>
    </dgm:pt>
    <dgm:pt modelId="{519D5A28-7C0B-40C7-999F-7A670A8C6EFE}">
      <dgm:prSet phldrT="[Текст]" phldr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63106D9-BB0F-4B02-ADC8-3030C15E8A97}" type="parTrans" cxnId="{B0774F75-8F3E-415A-897A-74883FDD0AC1}">
      <dgm:prSet/>
      <dgm:spPr/>
      <dgm:t>
        <a:bodyPr/>
        <a:lstStyle/>
        <a:p>
          <a:endParaRPr lang="ru-RU"/>
        </a:p>
      </dgm:t>
    </dgm:pt>
    <dgm:pt modelId="{B72769E1-F23E-4CC7-8BB6-F1A05CCA223E}" type="sibTrans" cxnId="{B0774F75-8F3E-415A-897A-74883FDD0AC1}">
      <dgm:prSet/>
      <dgm:spPr/>
      <dgm:t>
        <a:bodyPr/>
        <a:lstStyle/>
        <a:p>
          <a:endParaRPr lang="ru-RU"/>
        </a:p>
      </dgm:t>
    </dgm:pt>
    <dgm:pt modelId="{D014763C-C55A-40D0-8B52-89FDBB477203}">
      <dgm:prSet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Comic Sans MS" pitchFamily="66" charset="0"/>
            </a:rPr>
            <a:t>АБОНЕМЕНТ</a:t>
          </a:r>
          <a:endParaRPr lang="ru-RU" sz="2800" b="1" dirty="0">
            <a:solidFill>
              <a:schemeClr val="bg1"/>
            </a:solidFill>
            <a:latin typeface="Comic Sans MS" pitchFamily="66" charset="0"/>
          </a:endParaRPr>
        </a:p>
      </dgm:t>
    </dgm:pt>
    <dgm:pt modelId="{465A1610-18DE-4FE7-9D6D-D2C0E9A8BAB5}" type="parTrans" cxnId="{27DE5680-6AE7-4E54-9D21-D22925B44096}">
      <dgm:prSet/>
      <dgm:spPr/>
      <dgm:t>
        <a:bodyPr/>
        <a:lstStyle/>
        <a:p>
          <a:endParaRPr lang="ru-RU"/>
        </a:p>
      </dgm:t>
    </dgm:pt>
    <dgm:pt modelId="{1C83A6DF-A523-4DE9-983D-076DED2F9392}" type="sibTrans" cxnId="{27DE5680-6AE7-4E54-9D21-D22925B44096}">
      <dgm:prSet/>
      <dgm:spPr/>
      <dgm:t>
        <a:bodyPr/>
        <a:lstStyle/>
        <a:p>
          <a:endParaRPr lang="ru-RU"/>
        </a:p>
      </dgm:t>
    </dgm:pt>
    <dgm:pt modelId="{ED1694EB-3805-40F8-95E3-F8C30397BCE7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АБОНЕМЕНТ.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Право пользования чем-либо в течение определённого срока, а также документ, удостоверяющий это право.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58ECAA-7738-4BE5-AABE-D5109C3FCB36}" type="parTrans" cxnId="{EDBDDAFA-5271-4499-97F4-1CE2B9CA20E5}">
      <dgm:prSet/>
      <dgm:spPr/>
      <dgm:t>
        <a:bodyPr/>
        <a:lstStyle/>
        <a:p>
          <a:endParaRPr lang="ru-RU"/>
        </a:p>
      </dgm:t>
    </dgm:pt>
    <dgm:pt modelId="{8F2AEF6A-C2F6-4731-9ECA-8D06BB736E4C}" type="sibTrans" cxnId="{EDBDDAFA-5271-4499-97F4-1CE2B9CA20E5}">
      <dgm:prSet/>
      <dgm:spPr/>
      <dgm:t>
        <a:bodyPr/>
        <a:lstStyle/>
        <a:p>
          <a:endParaRPr lang="ru-RU"/>
        </a:p>
      </dgm:t>
    </dgm:pt>
    <dgm:pt modelId="{A3CC6874-0F6D-471F-9BA1-215F5CC3E620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Абонемент: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концертный, театральный, межбиблиотечный, телефонный, старый, на каток, на телефонные переговоры;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в театр, в бассейн; приобрести.. , купить …; пользоваться  ...; просрочить ...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0D6962-455C-4495-907A-35BC537DFF7A}" type="parTrans" cxnId="{3E9AB689-548D-40AF-8A5E-416EBBFF99B5}">
      <dgm:prSet/>
      <dgm:spPr/>
      <dgm:t>
        <a:bodyPr/>
        <a:lstStyle/>
        <a:p>
          <a:endParaRPr lang="ru-RU"/>
        </a:p>
      </dgm:t>
    </dgm:pt>
    <dgm:pt modelId="{199D3C57-A845-4D1C-830F-6C685323AAB7}" type="sibTrans" cxnId="{3E9AB689-548D-40AF-8A5E-416EBBFF99B5}">
      <dgm:prSet/>
      <dgm:spPr/>
      <dgm:t>
        <a:bodyPr/>
        <a:lstStyle/>
        <a:p>
          <a:endParaRPr lang="ru-RU"/>
        </a:p>
      </dgm:t>
    </dgm:pt>
    <dgm:pt modelId="{EF30952F-B326-4B98-99B4-52BAA717F6B3}" type="pres">
      <dgm:prSet presAssocID="{76678E9E-FF8D-46C9-B85F-54D54EC21F1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421459-D0DE-49F5-A1BC-526DED487CB3}" type="pres">
      <dgm:prSet presAssocID="{D014763C-C55A-40D0-8B52-89FDBB477203}" presName="linNode" presStyleCnt="0"/>
      <dgm:spPr/>
    </dgm:pt>
    <dgm:pt modelId="{B1DFB39C-8D0A-485B-8F61-1E32E1A94B20}" type="pres">
      <dgm:prSet presAssocID="{D014763C-C55A-40D0-8B52-89FDBB477203}" presName="parentShp" presStyleLbl="node1" presStyleIdx="0" presStyleCnt="2" custScaleX="91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71467-9BAF-42CF-8890-D38DC8CF1FEC}" type="pres">
      <dgm:prSet presAssocID="{D014763C-C55A-40D0-8B52-89FDBB477203}" presName="childShp" presStyleLbl="bgAccFollowNode1" presStyleIdx="0" presStyleCnt="2" custScaleX="115897" custScaleY="126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B473-DD53-4E3A-9F30-000F71B1AC24}" type="pres">
      <dgm:prSet presAssocID="{1C83A6DF-A523-4DE9-983D-076DED2F9392}" presName="spacing" presStyleCnt="0"/>
      <dgm:spPr/>
    </dgm:pt>
    <dgm:pt modelId="{E54D1393-6463-40EA-A139-BCDAE832B28B}" type="pres">
      <dgm:prSet presAssocID="{C803F77C-7CCB-46A9-8558-D67B2249A7B1}" presName="linNode" presStyleCnt="0"/>
      <dgm:spPr/>
    </dgm:pt>
    <dgm:pt modelId="{9CDA4849-2D6C-4FE2-A486-33F510238EE0}" type="pres">
      <dgm:prSet presAssocID="{C803F77C-7CCB-46A9-8558-D67B2249A7B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8120F-A320-456A-AB3F-8DF44AE77318}" type="pres">
      <dgm:prSet presAssocID="{C803F77C-7CCB-46A9-8558-D67B2249A7B1}" presName="childShp" presStyleLbl="bgAccFollowNode1" presStyleIdx="1" presStyleCnt="2" custScaleX="119505" custScaleY="117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CA3D1-A051-46B4-B88A-BC635B0C782C}" type="presOf" srcId="{76678E9E-FF8D-46C9-B85F-54D54EC21F13}" destId="{EF30952F-B326-4B98-99B4-52BAA717F6B3}" srcOrd="0" destOrd="0" presId="urn:microsoft.com/office/officeart/2005/8/layout/vList6"/>
    <dgm:cxn modelId="{634A60C3-D67B-455A-BC09-FC7553B0F796}" type="presOf" srcId="{519D5A28-7C0B-40C7-999F-7A670A8C6EFE}" destId="{6328120F-A320-456A-AB3F-8DF44AE77318}" srcOrd="0" destOrd="1" presId="urn:microsoft.com/office/officeart/2005/8/layout/vList6"/>
    <dgm:cxn modelId="{BD66508A-4B8B-4BD3-96EE-C36D16BBB733}" type="presOf" srcId="{C803F77C-7CCB-46A9-8558-D67B2249A7B1}" destId="{9CDA4849-2D6C-4FE2-A486-33F510238EE0}" srcOrd="0" destOrd="0" presId="urn:microsoft.com/office/officeart/2005/8/layout/vList6"/>
    <dgm:cxn modelId="{87FF37E3-A00C-403A-814F-25B90858CE86}" srcId="{C803F77C-7CCB-46A9-8558-D67B2249A7B1}" destId="{E92CE1B7-F845-4FB8-BDF2-EEEAAA44BEE6}" srcOrd="0" destOrd="0" parTransId="{1A81919C-8599-4B1A-9343-8C39A9B7636B}" sibTransId="{42386198-CBB6-453E-9821-E3E32A884F1A}"/>
    <dgm:cxn modelId="{5EAB90A9-F508-428A-88CD-A843AEAB1FF3}" type="presOf" srcId="{ED1694EB-3805-40F8-95E3-F8C30397BCE7}" destId="{A6771467-9BAF-42CF-8890-D38DC8CF1FEC}" srcOrd="0" destOrd="0" presId="urn:microsoft.com/office/officeart/2005/8/layout/vList6"/>
    <dgm:cxn modelId="{A3C18B20-8552-40F8-A888-7989FE1BF4E1}" type="presOf" srcId="{D014763C-C55A-40D0-8B52-89FDBB477203}" destId="{B1DFB39C-8D0A-485B-8F61-1E32E1A94B20}" srcOrd="0" destOrd="0" presId="urn:microsoft.com/office/officeart/2005/8/layout/vList6"/>
    <dgm:cxn modelId="{27DE5680-6AE7-4E54-9D21-D22925B44096}" srcId="{76678E9E-FF8D-46C9-B85F-54D54EC21F13}" destId="{D014763C-C55A-40D0-8B52-89FDBB477203}" srcOrd="0" destOrd="0" parTransId="{465A1610-18DE-4FE7-9D6D-D2C0E9A8BAB5}" sibTransId="{1C83A6DF-A523-4DE9-983D-076DED2F9392}"/>
    <dgm:cxn modelId="{930EC276-D8ED-4ACB-81D5-0F31B9795FCA}" type="presOf" srcId="{A3CC6874-0F6D-471F-9BA1-215F5CC3E620}" destId="{A6771467-9BAF-42CF-8890-D38DC8CF1FEC}" srcOrd="0" destOrd="1" presId="urn:microsoft.com/office/officeart/2005/8/layout/vList6"/>
    <dgm:cxn modelId="{EDBDDAFA-5271-4499-97F4-1CE2B9CA20E5}" srcId="{D014763C-C55A-40D0-8B52-89FDBB477203}" destId="{ED1694EB-3805-40F8-95E3-F8C30397BCE7}" srcOrd="0" destOrd="0" parTransId="{E358ECAA-7738-4BE5-AABE-D5109C3FCB36}" sibTransId="{8F2AEF6A-C2F6-4731-9ECA-8D06BB736E4C}"/>
    <dgm:cxn modelId="{B0774F75-8F3E-415A-897A-74883FDD0AC1}" srcId="{C803F77C-7CCB-46A9-8558-D67B2249A7B1}" destId="{519D5A28-7C0B-40C7-999F-7A670A8C6EFE}" srcOrd="1" destOrd="0" parTransId="{A63106D9-BB0F-4B02-ADC8-3030C15E8A97}" sibTransId="{B72769E1-F23E-4CC7-8BB6-F1A05CCA223E}"/>
    <dgm:cxn modelId="{7B66136F-C2C1-4AF3-9199-663D7595249E}" type="presOf" srcId="{E92CE1B7-F845-4FB8-BDF2-EEEAAA44BEE6}" destId="{6328120F-A320-456A-AB3F-8DF44AE77318}" srcOrd="0" destOrd="0" presId="urn:microsoft.com/office/officeart/2005/8/layout/vList6"/>
    <dgm:cxn modelId="{3E9AB689-548D-40AF-8A5E-416EBBFF99B5}" srcId="{D014763C-C55A-40D0-8B52-89FDBB477203}" destId="{A3CC6874-0F6D-471F-9BA1-215F5CC3E620}" srcOrd="1" destOrd="0" parTransId="{910D6962-455C-4495-907A-35BC537DFF7A}" sibTransId="{199D3C57-A845-4D1C-830F-6C685323AAB7}"/>
    <dgm:cxn modelId="{45383644-F7ED-4DF6-9952-11A821FDAAE3}" srcId="{76678E9E-FF8D-46C9-B85F-54D54EC21F13}" destId="{C803F77C-7CCB-46A9-8558-D67B2249A7B1}" srcOrd="1" destOrd="0" parTransId="{EFB82EAE-7E16-4E04-8F48-CA5198E25950}" sibTransId="{E403D34A-2448-44F9-B378-0751AD27F05F}"/>
    <dgm:cxn modelId="{6DA95519-E0E1-4E26-A731-776355438913}" type="presParOf" srcId="{EF30952F-B326-4B98-99B4-52BAA717F6B3}" destId="{DB421459-D0DE-49F5-A1BC-526DED487CB3}" srcOrd="0" destOrd="0" presId="urn:microsoft.com/office/officeart/2005/8/layout/vList6"/>
    <dgm:cxn modelId="{D0167D48-F9A8-4D1D-9222-40565FEF6590}" type="presParOf" srcId="{DB421459-D0DE-49F5-A1BC-526DED487CB3}" destId="{B1DFB39C-8D0A-485B-8F61-1E32E1A94B20}" srcOrd="0" destOrd="0" presId="urn:microsoft.com/office/officeart/2005/8/layout/vList6"/>
    <dgm:cxn modelId="{EB9F9A64-035E-40D3-8A48-AF7E3914C4D4}" type="presParOf" srcId="{DB421459-D0DE-49F5-A1BC-526DED487CB3}" destId="{A6771467-9BAF-42CF-8890-D38DC8CF1FEC}" srcOrd="1" destOrd="0" presId="urn:microsoft.com/office/officeart/2005/8/layout/vList6"/>
    <dgm:cxn modelId="{AA9FE7F2-1684-4C05-8761-F8CAE0769F5F}" type="presParOf" srcId="{EF30952F-B326-4B98-99B4-52BAA717F6B3}" destId="{9E3DB473-DD53-4E3A-9F30-000F71B1AC24}" srcOrd="1" destOrd="0" presId="urn:microsoft.com/office/officeart/2005/8/layout/vList6"/>
    <dgm:cxn modelId="{193D7AAE-07E5-4424-B4BE-CB1D08C9E008}" type="presParOf" srcId="{EF30952F-B326-4B98-99B4-52BAA717F6B3}" destId="{E54D1393-6463-40EA-A139-BCDAE832B28B}" srcOrd="2" destOrd="0" presId="urn:microsoft.com/office/officeart/2005/8/layout/vList6"/>
    <dgm:cxn modelId="{0A065498-1177-4BDF-92AD-C09B67C162D9}" type="presParOf" srcId="{E54D1393-6463-40EA-A139-BCDAE832B28B}" destId="{9CDA4849-2D6C-4FE2-A486-33F510238EE0}" srcOrd="0" destOrd="0" presId="urn:microsoft.com/office/officeart/2005/8/layout/vList6"/>
    <dgm:cxn modelId="{D562E82B-91F4-4AD4-951D-91A5C7A3949A}" type="presParOf" srcId="{E54D1393-6463-40EA-A139-BCDAE832B28B}" destId="{6328120F-A320-456A-AB3F-8DF44AE77318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9B576-E65E-4118-856E-7836ECA642B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394A28C-543E-48D7-9AED-0AE9FE2A5DFB}">
      <dgm:prSet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АДРЕСАНТ.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Тот, 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кто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посылает почтовое или телеграфное отправление (лицо или учреждение). </a:t>
          </a:r>
          <a:r>
            <a: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Синоним</a:t>
          </a:r>
          <a:r>
            <a: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отправитель. </a:t>
          </a:r>
          <a:r>
            <a: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Антоним</a:t>
          </a:r>
          <a:r>
            <a: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получатель. 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дресант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аккуратный, пунктуальный адресант; адресант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пишет, сообщает. </a:t>
          </a: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0440BC-AF57-4000-830B-46EEBB81F663}" type="parTrans" cxnId="{DE2823D0-4D15-4292-A4A9-1A94E69C33F2}">
      <dgm:prSet/>
      <dgm:spPr/>
      <dgm:t>
        <a:bodyPr/>
        <a:lstStyle/>
        <a:p>
          <a:endParaRPr lang="ru-RU"/>
        </a:p>
      </dgm:t>
    </dgm:pt>
    <dgm:pt modelId="{3EB41C11-768D-440B-9B15-C877B7F79CFC}" type="sibTrans" cxnId="{DE2823D0-4D15-4292-A4A9-1A94E69C33F2}">
      <dgm:prSet/>
      <dgm:spPr/>
      <dgm:t>
        <a:bodyPr/>
        <a:lstStyle/>
        <a:p>
          <a:endParaRPr lang="ru-RU"/>
        </a:p>
      </dgm:t>
    </dgm:pt>
    <dgm:pt modelId="{0B619243-A51B-42EB-817B-E9CF9A4F1BB4}">
      <dgm:prSet custT="1"/>
      <dgm:spPr/>
      <dgm:t>
        <a:bodyPr/>
        <a:lstStyle/>
        <a:p>
          <a:pPr algn="l"/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АДРЕСАТ.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Тот, 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кому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адресовано почтовое отправление (лицо или учреждение).        </a:t>
          </a:r>
          <a:r>
            <a: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Синоним</a:t>
          </a:r>
          <a:r>
            <a: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получатель. </a:t>
          </a:r>
          <a:r>
            <a: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Антоним</a:t>
          </a:r>
          <a:r>
            <a: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отправитель. 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Адресат: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новый, прежний, забытый, точный, постоянный, временный адресат; адресат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выбыл; уточнить, найти адресата (адресат).</a:t>
          </a:r>
          <a:b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9D5D4F-1803-4E2A-84B9-930EF63C4E21}" type="parTrans" cxnId="{EA494034-751D-4D03-9C89-19DFD2F58D9D}">
      <dgm:prSet/>
      <dgm:spPr/>
      <dgm:t>
        <a:bodyPr/>
        <a:lstStyle/>
        <a:p>
          <a:endParaRPr lang="ru-RU"/>
        </a:p>
      </dgm:t>
    </dgm:pt>
    <dgm:pt modelId="{CB75E8DC-954E-492D-A58A-7CB59A45408F}" type="sibTrans" cxnId="{EA494034-751D-4D03-9C89-19DFD2F58D9D}">
      <dgm:prSet/>
      <dgm:spPr/>
      <dgm:t>
        <a:bodyPr/>
        <a:lstStyle/>
        <a:p>
          <a:endParaRPr lang="ru-RU"/>
        </a:p>
      </dgm:t>
    </dgm:pt>
    <dgm:pt modelId="{C9041A56-0DED-4199-8641-2FE9D3817E36}" type="pres">
      <dgm:prSet presAssocID="{3639B576-E65E-4118-856E-7836ECA642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5EC4DF-EA0D-48AE-8EC1-BA7F0446C836}" type="pres">
      <dgm:prSet presAssocID="{9394A28C-543E-48D7-9AED-0AE9FE2A5DFB}" presName="node" presStyleLbl="node1" presStyleIdx="0" presStyleCnt="2" custScaleX="15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FC26-F7FB-482D-BBBA-3180CFF8A010}" type="pres">
      <dgm:prSet presAssocID="{3EB41C11-768D-440B-9B15-C877B7F79CFC}" presName="sibTrans" presStyleCnt="0"/>
      <dgm:spPr/>
    </dgm:pt>
    <dgm:pt modelId="{7EBF0454-A253-4B0D-A0D4-3E83FBC01529}" type="pres">
      <dgm:prSet presAssocID="{0B619243-A51B-42EB-817B-E9CF9A4F1BB4}" presName="node" presStyleLbl="node1" presStyleIdx="1" presStyleCnt="2" custScaleX="162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3C296-6268-4929-9761-67E7271EE41E}" type="presOf" srcId="{0B619243-A51B-42EB-817B-E9CF9A4F1BB4}" destId="{7EBF0454-A253-4B0D-A0D4-3E83FBC01529}" srcOrd="0" destOrd="0" presId="urn:microsoft.com/office/officeart/2005/8/layout/default"/>
    <dgm:cxn modelId="{78A9287C-DDC6-4878-BB3F-D6D4F77007E5}" type="presOf" srcId="{3639B576-E65E-4118-856E-7836ECA642B9}" destId="{C9041A56-0DED-4199-8641-2FE9D3817E36}" srcOrd="0" destOrd="0" presId="urn:microsoft.com/office/officeart/2005/8/layout/default"/>
    <dgm:cxn modelId="{96FFA7C0-30E3-4F5B-901A-985145436D81}" type="presOf" srcId="{9394A28C-543E-48D7-9AED-0AE9FE2A5DFB}" destId="{D55EC4DF-EA0D-48AE-8EC1-BA7F0446C836}" srcOrd="0" destOrd="0" presId="urn:microsoft.com/office/officeart/2005/8/layout/default"/>
    <dgm:cxn modelId="{EA494034-751D-4D03-9C89-19DFD2F58D9D}" srcId="{3639B576-E65E-4118-856E-7836ECA642B9}" destId="{0B619243-A51B-42EB-817B-E9CF9A4F1BB4}" srcOrd="1" destOrd="0" parTransId="{BE9D5D4F-1803-4E2A-84B9-930EF63C4E21}" sibTransId="{CB75E8DC-954E-492D-A58A-7CB59A45408F}"/>
    <dgm:cxn modelId="{DE2823D0-4D15-4292-A4A9-1A94E69C33F2}" srcId="{3639B576-E65E-4118-856E-7836ECA642B9}" destId="{9394A28C-543E-48D7-9AED-0AE9FE2A5DFB}" srcOrd="0" destOrd="0" parTransId="{1A0440BC-AF57-4000-830B-46EEBB81F663}" sibTransId="{3EB41C11-768D-440B-9B15-C877B7F79CFC}"/>
    <dgm:cxn modelId="{AD590C12-74A7-4C34-9A2D-78565001A213}" type="presParOf" srcId="{C9041A56-0DED-4199-8641-2FE9D3817E36}" destId="{D55EC4DF-EA0D-48AE-8EC1-BA7F0446C836}" srcOrd="0" destOrd="0" presId="urn:microsoft.com/office/officeart/2005/8/layout/default"/>
    <dgm:cxn modelId="{2DBC1CFC-EF9F-453B-A9AC-707EC3044FEB}" type="presParOf" srcId="{C9041A56-0DED-4199-8641-2FE9D3817E36}" destId="{8498FC26-F7FB-482D-BBBA-3180CFF8A010}" srcOrd="1" destOrd="0" presId="urn:microsoft.com/office/officeart/2005/8/layout/default"/>
    <dgm:cxn modelId="{68C45BC4-EE45-4D96-9EE2-301572CA3397}" type="presParOf" srcId="{C9041A56-0DED-4199-8641-2FE9D3817E36}" destId="{7EBF0454-A253-4B0D-A0D4-3E83FBC0152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31A1C-F018-4F6F-816B-57AD39D50014}" type="doc">
      <dgm:prSet loTypeId="urn:microsoft.com/office/officeart/2005/8/layout/vList6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FE2E9AF-16C2-49B2-89D7-846F37889504}">
      <dgm:prSet custT="1"/>
      <dgm:spPr/>
      <dgm:t>
        <a:bodyPr/>
        <a:lstStyle/>
        <a:p>
          <a:r>
            <a:rPr lang="ru-RU" sz="5400" dirty="0" smtClean="0">
              <a:solidFill>
                <a:schemeClr val="tx1"/>
              </a:solidFill>
              <a:latin typeface="Comic Sans MS" pitchFamily="66" charset="0"/>
            </a:rPr>
            <a:t>БЕЛ</a:t>
          </a:r>
          <a:r>
            <a:rPr lang="ru-RU" sz="6600" b="1" dirty="0" smtClean="0">
              <a:solidFill>
                <a:schemeClr val="tx1"/>
              </a:solidFill>
              <a:latin typeface="Comic Sans MS" pitchFamily="66" charset="0"/>
            </a:rPr>
            <a:t>Е</a:t>
          </a:r>
          <a:r>
            <a:rPr lang="ru-RU" sz="5400" dirty="0" smtClean="0">
              <a:solidFill>
                <a:schemeClr val="tx1"/>
              </a:solidFill>
              <a:latin typeface="Comic Sans MS" pitchFamily="66" charset="0"/>
            </a:rPr>
            <a:t>ТЬ</a:t>
          </a:r>
          <a:endParaRPr lang="ru-RU" sz="5400" dirty="0">
            <a:solidFill>
              <a:schemeClr val="tx1"/>
            </a:solidFill>
            <a:latin typeface="Comic Sans MS" pitchFamily="66" charset="0"/>
          </a:endParaRPr>
        </a:p>
      </dgm:t>
    </dgm:pt>
    <dgm:pt modelId="{3487CC39-D3D5-4BAD-9718-1F86F545C335}" type="parTrans" cxnId="{4D18DADE-9FC2-4370-AD0E-5C80A560EE16}">
      <dgm:prSet/>
      <dgm:spPr/>
      <dgm:t>
        <a:bodyPr/>
        <a:lstStyle/>
        <a:p>
          <a:endParaRPr lang="ru-RU"/>
        </a:p>
      </dgm:t>
    </dgm:pt>
    <dgm:pt modelId="{411924F9-1301-42BB-AAB7-1F9785601338}" type="sibTrans" cxnId="{4D18DADE-9FC2-4370-AD0E-5C80A560EE16}">
      <dgm:prSet/>
      <dgm:spPr/>
      <dgm:t>
        <a:bodyPr/>
        <a:lstStyle/>
        <a:p>
          <a:endParaRPr lang="ru-RU"/>
        </a:p>
      </dgm:t>
    </dgm:pt>
    <dgm:pt modelId="{DAF2E6CC-3743-4E94-AD56-E8A38A9B9FF8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БЕЛЕТЬ. 1.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Становиться белым. 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Антоним: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чернеть.          Выделяться своим белым цветом.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98E394F-D16D-497D-9F0B-0B441F6A5E32}" type="parTrans" cxnId="{12439053-D9EE-40D5-8BD5-CBC8971359BD}">
      <dgm:prSet/>
      <dgm:spPr/>
    </dgm:pt>
    <dgm:pt modelId="{FA6B2A0E-CA84-457A-9072-39A0C0D17E4F}" type="sibTrans" cxnId="{12439053-D9EE-40D5-8BD5-CBC8971359BD}">
      <dgm:prSet/>
      <dgm:spPr/>
    </dgm:pt>
    <dgm:pt modelId="{17B0D1C3-F043-4863-AC08-B4CDA51E6A9D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Белеть: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1) лицо белеет от страха, от боли; нос белеет от мороза; волосы белеют с годами; 2) белеет парус, вершина горы, снег, берёза, цветок, платье, кожа, седина.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6792E8E-7E56-449A-91C7-4AB18EF24107}" type="parTrans" cxnId="{4038CE0C-75B8-468A-B67E-3CED627E8286}">
      <dgm:prSet/>
      <dgm:spPr/>
      <dgm:t>
        <a:bodyPr/>
        <a:lstStyle/>
        <a:p>
          <a:endParaRPr lang="ru-RU"/>
        </a:p>
      </dgm:t>
    </dgm:pt>
    <dgm:pt modelId="{B5D40A11-36F0-4D7C-9110-E7B7BFBBE8B9}" type="sibTrans" cxnId="{4038CE0C-75B8-468A-B67E-3CED627E8286}">
      <dgm:prSet/>
      <dgm:spPr/>
      <dgm:t>
        <a:bodyPr/>
        <a:lstStyle/>
        <a:p>
          <a:endParaRPr lang="ru-RU"/>
        </a:p>
      </dgm:t>
    </dgm:pt>
    <dgm:pt modelId="{C0A2065E-917D-491D-9D78-99A376AFC352}">
      <dgm:prSet custT="1"/>
      <dgm:spPr/>
      <dgm:t>
        <a:bodyPr/>
        <a:lstStyle/>
        <a:p>
          <a:r>
            <a:rPr lang="ru-RU" sz="5200" dirty="0" smtClean="0">
              <a:solidFill>
                <a:schemeClr val="tx1"/>
              </a:solidFill>
              <a:latin typeface="Comic Sans MS" pitchFamily="66" charset="0"/>
            </a:rPr>
            <a:t>БЕЛ</a:t>
          </a:r>
          <a:r>
            <a:rPr lang="ru-RU" sz="6000" b="1" dirty="0" smtClean="0">
              <a:solidFill>
                <a:schemeClr val="tx1"/>
              </a:solidFill>
              <a:latin typeface="Comic Sans MS" pitchFamily="66" charset="0"/>
            </a:rPr>
            <a:t>И</a:t>
          </a:r>
          <a:r>
            <a:rPr lang="ru-RU" sz="5200" dirty="0" smtClean="0">
              <a:solidFill>
                <a:schemeClr val="tx1"/>
              </a:solidFill>
              <a:latin typeface="Comic Sans MS" pitchFamily="66" charset="0"/>
            </a:rPr>
            <a:t>ТЬ</a:t>
          </a:r>
          <a:endParaRPr lang="ru-RU" sz="5200" dirty="0">
            <a:solidFill>
              <a:schemeClr val="tx1"/>
            </a:solidFill>
            <a:latin typeface="Comic Sans MS" pitchFamily="66" charset="0"/>
          </a:endParaRPr>
        </a:p>
      </dgm:t>
    </dgm:pt>
    <dgm:pt modelId="{014A8E65-8FF2-499F-898D-9286482C45F5}" type="parTrans" cxnId="{34A14AAD-A21B-4DB1-BB4B-1DACF9007DCD}">
      <dgm:prSet/>
      <dgm:spPr/>
      <dgm:t>
        <a:bodyPr/>
        <a:lstStyle/>
        <a:p>
          <a:endParaRPr lang="ru-RU"/>
        </a:p>
      </dgm:t>
    </dgm:pt>
    <dgm:pt modelId="{20C42E01-867A-4B37-9C84-BD7424448576}" type="sibTrans" cxnId="{34A14AAD-A21B-4DB1-BB4B-1DACF9007DCD}">
      <dgm:prSet/>
      <dgm:spPr/>
      <dgm:t>
        <a:bodyPr/>
        <a:lstStyle/>
        <a:p>
          <a:endParaRPr lang="ru-RU"/>
        </a:p>
      </dgm:t>
    </dgm:pt>
    <dgm:pt modelId="{8C5BF743-9D87-4538-BCA2-EEAF23052E85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БЕЛИТЬ. 1.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Покрывать белым. 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Антоним: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чернить.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Делать что-либо белым, подвергая особой обработке, отбеливать. 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Антоним: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чернить.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Использовать молоко, сливки или сметану как приправу к кушанью.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703B401-CD3D-47A1-BA7D-F01B6D44A5D1}" type="parTrans" cxnId="{A6C7F3F8-46DE-4BAA-8A10-E642EB301BF8}">
      <dgm:prSet/>
      <dgm:spPr/>
    </dgm:pt>
    <dgm:pt modelId="{A270D675-DBAF-4738-9BF5-8F9FACD1D2B5}" type="sibTrans" cxnId="{A6C7F3F8-46DE-4BAA-8A10-E642EB301BF8}">
      <dgm:prSet/>
      <dgm:spPr/>
    </dgm:pt>
    <dgm:pt modelId="{5D43406F-4EC9-46C2-8F39-5EA487CFA2D5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Белить: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стволы деревьев, потолок, лицо;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мелом, кистью; 2)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пряжу, ткань.    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3. ~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щи, суп, чай;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сметаной,сливками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1C88A38-B4DC-4A4E-8023-64D289B45947}" type="parTrans" cxnId="{05EC6EE1-11A6-4E94-907E-A6645899652A}">
      <dgm:prSet/>
      <dgm:spPr/>
      <dgm:t>
        <a:bodyPr/>
        <a:lstStyle/>
        <a:p>
          <a:endParaRPr lang="ru-RU"/>
        </a:p>
      </dgm:t>
    </dgm:pt>
    <dgm:pt modelId="{5106FDD7-4A94-408C-A740-C6E0B67E3C8A}" type="sibTrans" cxnId="{05EC6EE1-11A6-4E94-907E-A6645899652A}">
      <dgm:prSet/>
      <dgm:spPr/>
      <dgm:t>
        <a:bodyPr/>
        <a:lstStyle/>
        <a:p>
          <a:endParaRPr lang="ru-RU"/>
        </a:p>
      </dgm:t>
    </dgm:pt>
    <dgm:pt modelId="{E0BEA163-FEBF-4343-8831-E2BDAA2B1935}" type="pres">
      <dgm:prSet presAssocID="{2EB31A1C-F018-4F6F-816B-57AD39D5001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9D1B9B-EFAB-4906-A645-EF18234056D5}" type="pres">
      <dgm:prSet presAssocID="{8FE2E9AF-16C2-49B2-89D7-846F37889504}" presName="linNode" presStyleCnt="0"/>
      <dgm:spPr/>
    </dgm:pt>
    <dgm:pt modelId="{B2ACB57F-90AA-4FC9-9D87-61CB1769799C}" type="pres">
      <dgm:prSet presAssocID="{8FE2E9AF-16C2-49B2-89D7-846F3788950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47AC-B55E-4B52-8309-B85529652C49}" type="pres">
      <dgm:prSet presAssocID="{8FE2E9AF-16C2-49B2-89D7-846F37889504}" presName="childShp" presStyleLbl="bgAccFollowNode1" presStyleIdx="0" presStyleCnt="2" custScaleY="177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1D692-651B-4248-82A9-0F106F5E0BAA}" type="pres">
      <dgm:prSet presAssocID="{411924F9-1301-42BB-AAB7-1F9785601338}" presName="spacing" presStyleCnt="0"/>
      <dgm:spPr/>
    </dgm:pt>
    <dgm:pt modelId="{108428F0-4CE7-466B-99C3-CDE6A729620E}" type="pres">
      <dgm:prSet presAssocID="{C0A2065E-917D-491D-9D78-99A376AFC352}" presName="linNode" presStyleCnt="0"/>
      <dgm:spPr/>
    </dgm:pt>
    <dgm:pt modelId="{F26DDC9F-289D-4348-8AE1-26A2C7CEE422}" type="pres">
      <dgm:prSet presAssocID="{C0A2065E-917D-491D-9D78-99A376AFC35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23FC6-C0EB-4E49-9678-117B2D040D15}" type="pres">
      <dgm:prSet presAssocID="{C0A2065E-917D-491D-9D78-99A376AFC352}" presName="childShp" presStyleLbl="bgAccFollowNode1" presStyleIdx="1" presStyleCnt="2" custScaleY="128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83009-74E0-4FE4-88BA-67D3DF166FEE}" type="presOf" srcId="{17B0D1C3-F043-4863-AC08-B4CDA51E6A9D}" destId="{41FD47AC-B55E-4B52-8309-B85529652C49}" srcOrd="0" destOrd="1" presId="urn:microsoft.com/office/officeart/2005/8/layout/vList6"/>
    <dgm:cxn modelId="{A6C7F3F8-46DE-4BAA-8A10-E642EB301BF8}" srcId="{C0A2065E-917D-491D-9D78-99A376AFC352}" destId="{8C5BF743-9D87-4538-BCA2-EEAF23052E85}" srcOrd="0" destOrd="0" parTransId="{F703B401-CD3D-47A1-BA7D-F01B6D44A5D1}" sibTransId="{A270D675-DBAF-4738-9BF5-8F9FACD1D2B5}"/>
    <dgm:cxn modelId="{34A14AAD-A21B-4DB1-BB4B-1DACF9007DCD}" srcId="{2EB31A1C-F018-4F6F-816B-57AD39D50014}" destId="{C0A2065E-917D-491D-9D78-99A376AFC352}" srcOrd="1" destOrd="0" parTransId="{014A8E65-8FF2-499F-898D-9286482C45F5}" sibTransId="{20C42E01-867A-4B37-9C84-BD7424448576}"/>
    <dgm:cxn modelId="{05EC6EE1-11A6-4E94-907E-A6645899652A}" srcId="{C0A2065E-917D-491D-9D78-99A376AFC352}" destId="{5D43406F-4EC9-46C2-8F39-5EA487CFA2D5}" srcOrd="1" destOrd="0" parTransId="{41C88A38-B4DC-4A4E-8023-64D289B45947}" sibTransId="{5106FDD7-4A94-408C-A740-C6E0B67E3C8A}"/>
    <dgm:cxn modelId="{661C2D40-19CB-4DE3-9C4D-BFCB6D7FB2F1}" type="presOf" srcId="{5D43406F-4EC9-46C2-8F39-5EA487CFA2D5}" destId="{DA723FC6-C0EB-4E49-9678-117B2D040D15}" srcOrd="0" destOrd="1" presId="urn:microsoft.com/office/officeart/2005/8/layout/vList6"/>
    <dgm:cxn modelId="{4038CE0C-75B8-468A-B67E-3CED627E8286}" srcId="{8FE2E9AF-16C2-49B2-89D7-846F37889504}" destId="{17B0D1C3-F043-4863-AC08-B4CDA51E6A9D}" srcOrd="1" destOrd="0" parTransId="{A6792E8E-7E56-449A-91C7-4AB18EF24107}" sibTransId="{B5D40A11-36F0-4D7C-9110-E7B7BFBBE8B9}"/>
    <dgm:cxn modelId="{1683388C-29C6-4F6E-9E57-15D5F45E5E5B}" type="presOf" srcId="{8C5BF743-9D87-4538-BCA2-EEAF23052E85}" destId="{DA723FC6-C0EB-4E49-9678-117B2D040D15}" srcOrd="0" destOrd="0" presId="urn:microsoft.com/office/officeart/2005/8/layout/vList6"/>
    <dgm:cxn modelId="{12C21AEA-50E5-4888-AEDE-54A303743060}" type="presOf" srcId="{8FE2E9AF-16C2-49B2-89D7-846F37889504}" destId="{B2ACB57F-90AA-4FC9-9D87-61CB1769799C}" srcOrd="0" destOrd="0" presId="urn:microsoft.com/office/officeart/2005/8/layout/vList6"/>
    <dgm:cxn modelId="{831BB14A-F448-474A-8B78-D49687DE2191}" type="presOf" srcId="{C0A2065E-917D-491D-9D78-99A376AFC352}" destId="{F26DDC9F-289D-4348-8AE1-26A2C7CEE422}" srcOrd="0" destOrd="0" presId="urn:microsoft.com/office/officeart/2005/8/layout/vList6"/>
    <dgm:cxn modelId="{F888F9E3-1858-43A3-8AB6-AEA440DE0426}" type="presOf" srcId="{DAF2E6CC-3743-4E94-AD56-E8A38A9B9FF8}" destId="{41FD47AC-B55E-4B52-8309-B85529652C49}" srcOrd="0" destOrd="0" presId="urn:microsoft.com/office/officeart/2005/8/layout/vList6"/>
    <dgm:cxn modelId="{12439053-D9EE-40D5-8BD5-CBC8971359BD}" srcId="{8FE2E9AF-16C2-49B2-89D7-846F37889504}" destId="{DAF2E6CC-3743-4E94-AD56-E8A38A9B9FF8}" srcOrd="0" destOrd="0" parTransId="{398E394F-D16D-497D-9F0B-0B441F6A5E32}" sibTransId="{FA6B2A0E-CA84-457A-9072-39A0C0D17E4F}"/>
    <dgm:cxn modelId="{4D18DADE-9FC2-4370-AD0E-5C80A560EE16}" srcId="{2EB31A1C-F018-4F6F-816B-57AD39D50014}" destId="{8FE2E9AF-16C2-49B2-89D7-846F37889504}" srcOrd="0" destOrd="0" parTransId="{3487CC39-D3D5-4BAD-9718-1F86F545C335}" sibTransId="{411924F9-1301-42BB-AAB7-1F9785601338}"/>
    <dgm:cxn modelId="{C99ACDCE-C6E0-450D-B575-691A3B83486D}" type="presOf" srcId="{2EB31A1C-F018-4F6F-816B-57AD39D50014}" destId="{E0BEA163-FEBF-4343-8831-E2BDAA2B1935}" srcOrd="0" destOrd="0" presId="urn:microsoft.com/office/officeart/2005/8/layout/vList6"/>
    <dgm:cxn modelId="{FDC421EB-82A0-45AF-B850-3C83B06E4356}" type="presParOf" srcId="{E0BEA163-FEBF-4343-8831-E2BDAA2B1935}" destId="{8B9D1B9B-EFAB-4906-A645-EF18234056D5}" srcOrd="0" destOrd="0" presId="urn:microsoft.com/office/officeart/2005/8/layout/vList6"/>
    <dgm:cxn modelId="{E8F21D1C-E132-47EA-92C9-D60CD6F89138}" type="presParOf" srcId="{8B9D1B9B-EFAB-4906-A645-EF18234056D5}" destId="{B2ACB57F-90AA-4FC9-9D87-61CB1769799C}" srcOrd="0" destOrd="0" presId="urn:microsoft.com/office/officeart/2005/8/layout/vList6"/>
    <dgm:cxn modelId="{FCCBB783-0801-4371-9C6C-E235623A4C3D}" type="presParOf" srcId="{8B9D1B9B-EFAB-4906-A645-EF18234056D5}" destId="{41FD47AC-B55E-4B52-8309-B85529652C49}" srcOrd="1" destOrd="0" presId="urn:microsoft.com/office/officeart/2005/8/layout/vList6"/>
    <dgm:cxn modelId="{D0A165E9-0BA6-47E1-AF25-2ED5AA54CDB1}" type="presParOf" srcId="{E0BEA163-FEBF-4343-8831-E2BDAA2B1935}" destId="{E841D692-651B-4248-82A9-0F106F5E0BAA}" srcOrd="1" destOrd="0" presId="urn:microsoft.com/office/officeart/2005/8/layout/vList6"/>
    <dgm:cxn modelId="{452A001F-F7F1-4F2E-B451-1919E2D8D29F}" type="presParOf" srcId="{E0BEA163-FEBF-4343-8831-E2BDAA2B1935}" destId="{108428F0-4CE7-466B-99C3-CDE6A729620E}" srcOrd="2" destOrd="0" presId="urn:microsoft.com/office/officeart/2005/8/layout/vList6"/>
    <dgm:cxn modelId="{BFE8212A-FF6A-4C38-910C-F0278A62C998}" type="presParOf" srcId="{108428F0-4CE7-466B-99C3-CDE6A729620E}" destId="{F26DDC9F-289D-4348-8AE1-26A2C7CEE422}" srcOrd="0" destOrd="0" presId="urn:microsoft.com/office/officeart/2005/8/layout/vList6"/>
    <dgm:cxn modelId="{B1EF9C68-7266-49D9-A3FD-B14B42517C85}" type="presParOf" srcId="{108428F0-4CE7-466B-99C3-CDE6A729620E}" destId="{DA723FC6-C0EB-4E49-9678-117B2D040D1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6701CB-7131-4653-9DBE-EE6AA7F54F99}" type="doc">
      <dgm:prSet loTypeId="urn:microsoft.com/office/officeart/2005/8/layout/chevron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98A8258-3C67-471B-A46D-86C053303F7B}">
      <dgm:prSet custT="1"/>
      <dgm:spPr/>
      <dgm:t>
        <a:bodyPr/>
        <a:lstStyle/>
        <a:p>
          <a:r>
            <a:rPr lang="ru-RU" sz="4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 </a:t>
          </a:r>
          <a:r>
            <a:rPr lang="ru-RU" sz="4400" b="1" dirty="0" err="1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Ница</a:t>
          </a:r>
          <a:endParaRPr lang="ru-RU" sz="4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1A172BC-C0FD-462A-B6F1-664FEB381F22}" type="parTrans" cxnId="{8FE96743-3B42-49B5-BB03-AC16149FF9A4}">
      <dgm:prSet/>
      <dgm:spPr/>
      <dgm:t>
        <a:bodyPr/>
        <a:lstStyle/>
        <a:p>
          <a:endParaRPr lang="ru-RU"/>
        </a:p>
      </dgm:t>
    </dgm:pt>
    <dgm:pt modelId="{19F2F5BE-04C1-42F7-990D-FD467922382E}" type="sibTrans" cxnId="{8FE96743-3B42-49B5-BB03-AC16149FF9A4}">
      <dgm:prSet/>
      <dgm:spPr/>
      <dgm:t>
        <a:bodyPr/>
        <a:lstStyle/>
        <a:p>
          <a:endParaRPr lang="ru-RU"/>
        </a:p>
      </dgm:t>
    </dgm:pt>
    <dgm:pt modelId="{3A68738C-40FF-4E08-A193-D58751D7B85E}">
      <dgm:prSet custT="1"/>
      <dgm:spPr/>
      <dgm:t>
        <a:bodyPr/>
        <a:lstStyle/>
        <a:p>
          <a:r>
            <a:rPr lang="ru-RU" sz="4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 </a:t>
          </a:r>
          <a:r>
            <a:rPr lang="ru-RU" sz="4400" b="1" dirty="0" err="1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Щица</a:t>
          </a:r>
          <a:endParaRPr lang="ru-RU" sz="44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449CE09-B81C-4766-A841-678EAED93653}" type="parTrans" cxnId="{1CFB7A2B-9B97-427F-BC9E-5E4F0E8F8C6B}">
      <dgm:prSet/>
      <dgm:spPr/>
      <dgm:t>
        <a:bodyPr/>
        <a:lstStyle/>
        <a:p>
          <a:endParaRPr lang="ru-RU"/>
        </a:p>
      </dgm:t>
    </dgm:pt>
    <dgm:pt modelId="{B0A07D16-A54D-4BCB-B9F4-4C5F3FC90581}" type="sibTrans" cxnId="{1CFB7A2B-9B97-427F-BC9E-5E4F0E8F8C6B}">
      <dgm:prSet/>
      <dgm:spPr/>
      <dgm:t>
        <a:bodyPr/>
        <a:lstStyle/>
        <a:p>
          <a:endParaRPr lang="ru-RU"/>
        </a:p>
      </dgm:t>
    </dgm:pt>
    <dgm:pt modelId="{9AB7C822-11DB-4FC3-BC8A-3F769500DC98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ВАФЕЛЬНИЦА. </a:t>
          </a:r>
          <a:r>
            <a:rPr lang="ru-RU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Металлическая форма для выпечки вафель.                                       </a:t>
          </a:r>
          <a:r>
            <a:rPr lang="ru-RU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Вафельница: </a:t>
          </a:r>
          <a:r>
            <a:rPr lang="ru-RU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новая, усовершенствованная, электрическая вафельница.</a:t>
          </a:r>
          <a:endParaRPr lang="ru-RU" sz="28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202503B-FCFF-45E0-AB11-6815301844C0}" type="parTrans" cxnId="{17259FC9-345A-416C-8A94-62B3EF3A0781}">
      <dgm:prSet/>
      <dgm:spPr/>
    </dgm:pt>
    <dgm:pt modelId="{6C1CB634-DA2A-4931-A9F0-E3EEDF840E05}" type="sibTrans" cxnId="{17259FC9-345A-416C-8A94-62B3EF3A0781}">
      <dgm:prSet/>
      <dgm:spPr/>
    </dgm:pt>
    <dgm:pt modelId="{00B97BA1-069E-4731-A17B-7C069BA719C1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ВАФЕЛЬЩИЦА. 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Работница кондитерского производства, изготовляющая вафли, или продавщица вафель.</a:t>
          </a:r>
          <a:endParaRPr lang="ru-RU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9DF583B-9B95-4D97-9E1C-5FB0F27C780D}" type="parTrans" cxnId="{49B8131B-773F-43CE-8B7A-59905C77582B}">
      <dgm:prSet/>
      <dgm:spPr/>
    </dgm:pt>
    <dgm:pt modelId="{9A0FE2A0-03A3-4CCA-B28E-8B3D92B5D1FF}" type="sibTrans" cxnId="{49B8131B-773F-43CE-8B7A-59905C77582B}">
      <dgm:prSet/>
      <dgm:spPr/>
    </dgm:pt>
    <dgm:pt modelId="{E307C89A-004E-420C-9693-E81CF9655B4A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Вафельщица: 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молодая, проворная, весёлая вафельщица</a:t>
          </a:r>
          <a:endParaRPr lang="ru-RU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619822A-49EA-407A-9340-6FEFA524D5C6}" type="parTrans" cxnId="{3E6F3389-8176-4F63-8928-4FCBDF5D3AA9}">
      <dgm:prSet/>
      <dgm:spPr/>
      <dgm:t>
        <a:bodyPr/>
        <a:lstStyle/>
        <a:p>
          <a:endParaRPr lang="ru-RU"/>
        </a:p>
      </dgm:t>
    </dgm:pt>
    <dgm:pt modelId="{FD2C0CB4-C5EC-423D-AA7A-890C4D73E705}" type="sibTrans" cxnId="{3E6F3389-8176-4F63-8928-4FCBDF5D3AA9}">
      <dgm:prSet/>
      <dgm:spPr/>
      <dgm:t>
        <a:bodyPr/>
        <a:lstStyle/>
        <a:p>
          <a:endParaRPr lang="ru-RU"/>
        </a:p>
      </dgm:t>
    </dgm:pt>
    <dgm:pt modelId="{1D2556E3-701A-4463-AC02-EDA6A64E35EB}" type="pres">
      <dgm:prSet presAssocID="{386701CB-7131-4653-9DBE-EE6AA7F54F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1F14EE-5C34-4B77-950F-7531E2B98549}" type="pres">
      <dgm:prSet presAssocID="{D98A8258-3C67-471B-A46D-86C053303F7B}" presName="composite" presStyleCnt="0"/>
      <dgm:spPr/>
    </dgm:pt>
    <dgm:pt modelId="{E2F7938D-4AA1-4AFA-A2D5-FFDC369FD491}" type="pres">
      <dgm:prSet presAssocID="{D98A8258-3C67-471B-A46D-86C053303F7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B0554-A80A-4B31-B590-2921F8B4905E}" type="pres">
      <dgm:prSet presAssocID="{D98A8258-3C67-471B-A46D-86C053303F7B}" presName="descendantText" presStyleLbl="alignAcc1" presStyleIdx="0" presStyleCnt="2" custScaleY="115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9DE00-E19C-46EF-BAF6-9783BF4E351F}" type="pres">
      <dgm:prSet presAssocID="{19F2F5BE-04C1-42F7-990D-FD467922382E}" presName="sp" presStyleCnt="0"/>
      <dgm:spPr/>
    </dgm:pt>
    <dgm:pt modelId="{8CF3281B-1E67-47F1-BD29-133A4B119C81}" type="pres">
      <dgm:prSet presAssocID="{3A68738C-40FF-4E08-A193-D58751D7B85E}" presName="composite" presStyleCnt="0"/>
      <dgm:spPr/>
    </dgm:pt>
    <dgm:pt modelId="{E72AAA04-2A0B-4CBF-A156-67F33C837FF7}" type="pres">
      <dgm:prSet presAssocID="{3A68738C-40FF-4E08-A193-D58751D7B85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2576B-353A-4857-8D43-FE83E5FD10BD}" type="pres">
      <dgm:prSet presAssocID="{3A68738C-40FF-4E08-A193-D58751D7B85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7D3C74-F258-4590-9C15-7E94C93291B9}" type="presOf" srcId="{386701CB-7131-4653-9DBE-EE6AA7F54F99}" destId="{1D2556E3-701A-4463-AC02-EDA6A64E35EB}" srcOrd="0" destOrd="0" presId="urn:microsoft.com/office/officeart/2005/8/layout/chevron2"/>
    <dgm:cxn modelId="{A6D1E766-9B12-4F90-BEE7-F587C2176BE5}" type="presOf" srcId="{9AB7C822-11DB-4FC3-BC8A-3F769500DC98}" destId="{311B0554-A80A-4B31-B590-2921F8B4905E}" srcOrd="0" destOrd="0" presId="urn:microsoft.com/office/officeart/2005/8/layout/chevron2"/>
    <dgm:cxn modelId="{49B8131B-773F-43CE-8B7A-59905C77582B}" srcId="{3A68738C-40FF-4E08-A193-D58751D7B85E}" destId="{00B97BA1-069E-4731-A17B-7C069BA719C1}" srcOrd="0" destOrd="0" parTransId="{39DF583B-9B95-4D97-9E1C-5FB0F27C780D}" sibTransId="{9A0FE2A0-03A3-4CCA-B28E-8B3D92B5D1FF}"/>
    <dgm:cxn modelId="{8FE96743-3B42-49B5-BB03-AC16149FF9A4}" srcId="{386701CB-7131-4653-9DBE-EE6AA7F54F99}" destId="{D98A8258-3C67-471B-A46D-86C053303F7B}" srcOrd="0" destOrd="0" parTransId="{21A172BC-C0FD-462A-B6F1-664FEB381F22}" sibTransId="{19F2F5BE-04C1-42F7-990D-FD467922382E}"/>
    <dgm:cxn modelId="{AF43E120-C221-4F09-B947-FA3D0E492E73}" type="presOf" srcId="{00B97BA1-069E-4731-A17B-7C069BA719C1}" destId="{76D2576B-353A-4857-8D43-FE83E5FD10BD}" srcOrd="0" destOrd="0" presId="urn:microsoft.com/office/officeart/2005/8/layout/chevron2"/>
    <dgm:cxn modelId="{6D822B8A-59AC-4853-A9EE-7B8669E1C8CF}" type="presOf" srcId="{D98A8258-3C67-471B-A46D-86C053303F7B}" destId="{E2F7938D-4AA1-4AFA-A2D5-FFDC369FD491}" srcOrd="0" destOrd="0" presId="urn:microsoft.com/office/officeart/2005/8/layout/chevron2"/>
    <dgm:cxn modelId="{92B0B342-8455-416D-9793-D6CF087DD9F1}" type="presOf" srcId="{E307C89A-004E-420C-9693-E81CF9655B4A}" destId="{76D2576B-353A-4857-8D43-FE83E5FD10BD}" srcOrd="0" destOrd="1" presId="urn:microsoft.com/office/officeart/2005/8/layout/chevron2"/>
    <dgm:cxn modelId="{3E6F3389-8176-4F63-8928-4FCBDF5D3AA9}" srcId="{3A68738C-40FF-4E08-A193-D58751D7B85E}" destId="{E307C89A-004E-420C-9693-E81CF9655B4A}" srcOrd="1" destOrd="0" parTransId="{1619822A-49EA-407A-9340-6FEFA524D5C6}" sibTransId="{FD2C0CB4-C5EC-423D-AA7A-890C4D73E705}"/>
    <dgm:cxn modelId="{98E1433C-2EFD-4D28-80C6-7E9EDAE4C51A}" type="presOf" srcId="{3A68738C-40FF-4E08-A193-D58751D7B85E}" destId="{E72AAA04-2A0B-4CBF-A156-67F33C837FF7}" srcOrd="0" destOrd="0" presId="urn:microsoft.com/office/officeart/2005/8/layout/chevron2"/>
    <dgm:cxn modelId="{1CFB7A2B-9B97-427F-BC9E-5E4F0E8F8C6B}" srcId="{386701CB-7131-4653-9DBE-EE6AA7F54F99}" destId="{3A68738C-40FF-4E08-A193-D58751D7B85E}" srcOrd="1" destOrd="0" parTransId="{8449CE09-B81C-4766-A841-678EAED93653}" sibTransId="{B0A07D16-A54D-4BCB-B9F4-4C5F3FC90581}"/>
    <dgm:cxn modelId="{17259FC9-345A-416C-8A94-62B3EF3A0781}" srcId="{D98A8258-3C67-471B-A46D-86C053303F7B}" destId="{9AB7C822-11DB-4FC3-BC8A-3F769500DC98}" srcOrd="0" destOrd="0" parTransId="{D202503B-FCFF-45E0-AB11-6815301844C0}" sibTransId="{6C1CB634-DA2A-4931-A9F0-E3EEDF840E05}"/>
    <dgm:cxn modelId="{8C0FC089-926A-4862-96B1-7FD8D91A0721}" type="presParOf" srcId="{1D2556E3-701A-4463-AC02-EDA6A64E35EB}" destId="{0F1F14EE-5C34-4B77-950F-7531E2B98549}" srcOrd="0" destOrd="0" presId="urn:microsoft.com/office/officeart/2005/8/layout/chevron2"/>
    <dgm:cxn modelId="{3DAD59DB-413C-403A-9DDF-12348D0C7A1F}" type="presParOf" srcId="{0F1F14EE-5C34-4B77-950F-7531E2B98549}" destId="{E2F7938D-4AA1-4AFA-A2D5-FFDC369FD491}" srcOrd="0" destOrd="0" presId="urn:microsoft.com/office/officeart/2005/8/layout/chevron2"/>
    <dgm:cxn modelId="{22F2977F-A6BC-410C-8533-5E8ACEDD0053}" type="presParOf" srcId="{0F1F14EE-5C34-4B77-950F-7531E2B98549}" destId="{311B0554-A80A-4B31-B590-2921F8B4905E}" srcOrd="1" destOrd="0" presId="urn:microsoft.com/office/officeart/2005/8/layout/chevron2"/>
    <dgm:cxn modelId="{7ABC3A8D-58C8-4945-9DC9-2E8B6F3CBA5B}" type="presParOf" srcId="{1D2556E3-701A-4463-AC02-EDA6A64E35EB}" destId="{B799DE00-E19C-46EF-BAF6-9783BF4E351F}" srcOrd="1" destOrd="0" presId="urn:microsoft.com/office/officeart/2005/8/layout/chevron2"/>
    <dgm:cxn modelId="{8E276767-9D8E-4387-AEFD-3667D5CCC5B9}" type="presParOf" srcId="{1D2556E3-701A-4463-AC02-EDA6A64E35EB}" destId="{8CF3281B-1E67-47F1-BD29-133A4B119C81}" srcOrd="2" destOrd="0" presId="urn:microsoft.com/office/officeart/2005/8/layout/chevron2"/>
    <dgm:cxn modelId="{BBC26910-C04A-4A07-AAB7-9DB6426ADC5A}" type="presParOf" srcId="{8CF3281B-1E67-47F1-BD29-133A4B119C81}" destId="{E72AAA04-2A0B-4CBF-A156-67F33C837FF7}" srcOrd="0" destOrd="0" presId="urn:microsoft.com/office/officeart/2005/8/layout/chevron2"/>
    <dgm:cxn modelId="{23FC8041-9D7C-4E1D-A156-E829D8344EBE}" type="presParOf" srcId="{8CF3281B-1E67-47F1-BD29-133A4B119C81}" destId="{76D2576B-353A-4857-8D43-FE83E5FD10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402376-6930-4FF1-8E68-F5DB39708B74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92BE7FA6-4102-43CD-840B-81992E082333}">
      <dgm:prSet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ГРОЗНЫЙ.  1. 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Наводящий страх, ужас, грозящий бедой, гибелью; выражающий угрозу.      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Суровый, строгий (разг.).</a:t>
          </a:r>
        </a:p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Грозный: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1) грозный враг; грозные партизаны; грозное оружие; грозный окрик,</a:t>
          </a:r>
        </a:p>
        <a:p>
          <a:pPr algn="l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2) грозный человек, взгляд; грозные слова, речи.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23420BD6-DE81-4281-B52A-7A8FE9C9CE71}" type="parTrans" cxnId="{B61B445B-0D8E-4B0C-A942-49E49B8407D5}">
      <dgm:prSet/>
      <dgm:spPr/>
      <dgm:t>
        <a:bodyPr/>
        <a:lstStyle/>
        <a:p>
          <a:endParaRPr lang="ru-RU"/>
        </a:p>
      </dgm:t>
    </dgm:pt>
    <dgm:pt modelId="{8DC0FE57-EB81-45DA-BC59-AF564D81D3FA}" type="sibTrans" cxnId="{B61B445B-0D8E-4B0C-A942-49E49B8407D5}">
      <dgm:prSet/>
      <dgm:spPr/>
      <dgm:t>
        <a:bodyPr/>
        <a:lstStyle/>
        <a:p>
          <a:endParaRPr lang="ru-RU"/>
        </a:p>
      </dgm:t>
    </dgm:pt>
    <dgm:pt modelId="{B72C41EF-7051-4F71-AB55-B68C8FAC4E9D}">
      <dgm:prSet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ГРОЗОВОЙ.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Относящийся к грозе, свойственный ей, обильный грозами.             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Грозовой: 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грозов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ая туча; грозовые раскаты; грозовой день; грозовое лето.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6844D6-12C6-4330-B134-F5A635CEA8A0}" type="parTrans" cxnId="{9B49ED74-7F42-4597-9478-3E7CF55B139A}">
      <dgm:prSet/>
      <dgm:spPr/>
      <dgm:t>
        <a:bodyPr/>
        <a:lstStyle/>
        <a:p>
          <a:endParaRPr lang="ru-RU"/>
        </a:p>
      </dgm:t>
    </dgm:pt>
    <dgm:pt modelId="{6706EA0C-06E5-4EEE-A903-FDE45C64CB2B}" type="sibTrans" cxnId="{9B49ED74-7F42-4597-9478-3E7CF55B139A}">
      <dgm:prSet/>
      <dgm:spPr/>
      <dgm:t>
        <a:bodyPr/>
        <a:lstStyle/>
        <a:p>
          <a:endParaRPr lang="ru-RU"/>
        </a:p>
      </dgm:t>
    </dgm:pt>
    <dgm:pt modelId="{28E775FD-7324-4DA9-91C0-86B3F208AE04}" type="pres">
      <dgm:prSet presAssocID="{3E402376-6930-4FF1-8E68-F5DB39708B74}" presName="linearFlow" presStyleCnt="0">
        <dgm:presLayoutVars>
          <dgm:resizeHandles val="exact"/>
        </dgm:presLayoutVars>
      </dgm:prSet>
      <dgm:spPr/>
    </dgm:pt>
    <dgm:pt modelId="{555C77BC-ED02-432A-905C-020CCB744149}" type="pres">
      <dgm:prSet presAssocID="{92BE7FA6-4102-43CD-840B-81992E082333}" presName="node" presStyleLbl="node1" presStyleIdx="0" presStyleCnt="2" custScaleX="182021" custScaleY="163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BDB14-2C96-4CE8-9388-B11579F5BEFD}" type="pres">
      <dgm:prSet presAssocID="{8DC0FE57-EB81-45DA-BC59-AF564D81D3F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0C3360C-BD18-4710-9BA3-C923B2F5DF0C}" type="pres">
      <dgm:prSet presAssocID="{8DC0FE57-EB81-45DA-BC59-AF564D81D3F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7042CB5-A2D3-4366-AF0F-60A65D912158}" type="pres">
      <dgm:prSet presAssocID="{B72C41EF-7051-4F71-AB55-B68C8FAC4E9D}" presName="node" presStyleLbl="node1" presStyleIdx="1" presStyleCnt="2" custScaleX="182021" custScaleY="110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B445B-0D8E-4B0C-A942-49E49B8407D5}" srcId="{3E402376-6930-4FF1-8E68-F5DB39708B74}" destId="{92BE7FA6-4102-43CD-840B-81992E082333}" srcOrd="0" destOrd="0" parTransId="{23420BD6-DE81-4281-B52A-7A8FE9C9CE71}" sibTransId="{8DC0FE57-EB81-45DA-BC59-AF564D81D3FA}"/>
    <dgm:cxn modelId="{4160C278-C2BC-41FD-9651-A828E46302C1}" type="presOf" srcId="{92BE7FA6-4102-43CD-840B-81992E082333}" destId="{555C77BC-ED02-432A-905C-020CCB744149}" srcOrd="0" destOrd="0" presId="urn:microsoft.com/office/officeart/2005/8/layout/process2"/>
    <dgm:cxn modelId="{9B49ED74-7F42-4597-9478-3E7CF55B139A}" srcId="{3E402376-6930-4FF1-8E68-F5DB39708B74}" destId="{B72C41EF-7051-4F71-AB55-B68C8FAC4E9D}" srcOrd="1" destOrd="0" parTransId="{6D6844D6-12C6-4330-B134-F5A635CEA8A0}" sibTransId="{6706EA0C-06E5-4EEE-A903-FDE45C64CB2B}"/>
    <dgm:cxn modelId="{1956E81F-A308-41F2-9724-DB3434E33A9B}" type="presOf" srcId="{3E402376-6930-4FF1-8E68-F5DB39708B74}" destId="{28E775FD-7324-4DA9-91C0-86B3F208AE04}" srcOrd="0" destOrd="0" presId="urn:microsoft.com/office/officeart/2005/8/layout/process2"/>
    <dgm:cxn modelId="{BACA4353-78F3-438F-BA90-CCBD553DCA8C}" type="presOf" srcId="{8DC0FE57-EB81-45DA-BC59-AF564D81D3FA}" destId="{5D9BDB14-2C96-4CE8-9388-B11579F5BEFD}" srcOrd="0" destOrd="0" presId="urn:microsoft.com/office/officeart/2005/8/layout/process2"/>
    <dgm:cxn modelId="{332E39F1-D72E-4052-A23B-097E9760BD0A}" type="presOf" srcId="{B72C41EF-7051-4F71-AB55-B68C8FAC4E9D}" destId="{A7042CB5-A2D3-4366-AF0F-60A65D912158}" srcOrd="0" destOrd="0" presId="urn:microsoft.com/office/officeart/2005/8/layout/process2"/>
    <dgm:cxn modelId="{3E0C8F27-ADAB-41A3-A103-61606811C877}" type="presOf" srcId="{8DC0FE57-EB81-45DA-BC59-AF564D81D3FA}" destId="{C0C3360C-BD18-4710-9BA3-C923B2F5DF0C}" srcOrd="1" destOrd="0" presId="urn:microsoft.com/office/officeart/2005/8/layout/process2"/>
    <dgm:cxn modelId="{6CBE10E3-52D2-4EF7-B8A5-771AAB77B35E}" type="presParOf" srcId="{28E775FD-7324-4DA9-91C0-86B3F208AE04}" destId="{555C77BC-ED02-432A-905C-020CCB744149}" srcOrd="0" destOrd="0" presId="urn:microsoft.com/office/officeart/2005/8/layout/process2"/>
    <dgm:cxn modelId="{7A977FA2-B580-42E7-A788-9EA43AC39814}" type="presParOf" srcId="{28E775FD-7324-4DA9-91C0-86B3F208AE04}" destId="{5D9BDB14-2C96-4CE8-9388-B11579F5BEFD}" srcOrd="1" destOrd="0" presId="urn:microsoft.com/office/officeart/2005/8/layout/process2"/>
    <dgm:cxn modelId="{BA376849-964F-4F5D-BAE5-C0AD364239BF}" type="presParOf" srcId="{5D9BDB14-2C96-4CE8-9388-B11579F5BEFD}" destId="{C0C3360C-BD18-4710-9BA3-C923B2F5DF0C}" srcOrd="0" destOrd="0" presId="urn:microsoft.com/office/officeart/2005/8/layout/process2"/>
    <dgm:cxn modelId="{8332951E-F33B-4D50-A842-C806777488EB}" type="presParOf" srcId="{28E775FD-7324-4DA9-91C0-86B3F208AE04}" destId="{A7042CB5-A2D3-4366-AF0F-60A65D912158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A70775-D71B-40A2-B4E2-BE177A9908F9}" type="doc">
      <dgm:prSet loTypeId="urn:microsoft.com/office/officeart/2005/8/layout/vList6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501FB81-31C7-4B5D-875C-26C2DFB90929}">
      <dgm:prSet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ИНД</a:t>
          </a:r>
          <a:r>
            <a: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ЙСКИЙ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49194C-591D-4555-8EC6-43FA9E2D3A4A}" type="parTrans" cxnId="{F6CAD7C8-9526-4B42-BA20-E126A50C7FE2}">
      <dgm:prSet/>
      <dgm:spPr/>
      <dgm:t>
        <a:bodyPr/>
        <a:lstStyle/>
        <a:p>
          <a:endParaRPr lang="ru-RU"/>
        </a:p>
      </dgm:t>
    </dgm:pt>
    <dgm:pt modelId="{65CDDA9D-CCD0-452E-BC79-7D94E937CD04}" type="sibTrans" cxnId="{F6CAD7C8-9526-4B42-BA20-E126A50C7FE2}">
      <dgm:prSet/>
      <dgm:spPr/>
      <dgm:t>
        <a:bodyPr/>
        <a:lstStyle/>
        <a:p>
          <a:endParaRPr lang="ru-RU"/>
        </a:p>
      </dgm:t>
    </dgm:pt>
    <dgm:pt modelId="{CF164A4F-F854-402A-9236-B205A16F9C86}">
      <dgm:prSet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ИНД</a:t>
          </a:r>
          <a:r>
            <a: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</a:t>
          </a: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ЙСКИЙ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B2B1-8ADE-48CA-82B6-F009F55B883C}" type="parTrans" cxnId="{B02CCAF5-5500-40C5-AC45-FEFA670231ED}">
      <dgm:prSet/>
      <dgm:spPr/>
      <dgm:t>
        <a:bodyPr/>
        <a:lstStyle/>
        <a:p>
          <a:endParaRPr lang="ru-RU"/>
        </a:p>
      </dgm:t>
    </dgm:pt>
    <dgm:pt modelId="{C2D27834-8CD2-4389-8E5C-00A23711FFD1}" type="sibTrans" cxnId="{B02CCAF5-5500-40C5-AC45-FEFA670231ED}">
      <dgm:prSet/>
      <dgm:spPr/>
      <dgm:t>
        <a:bodyPr/>
        <a:lstStyle/>
        <a:p>
          <a:endParaRPr lang="ru-RU"/>
        </a:p>
      </dgm:t>
    </dgm:pt>
    <dgm:pt modelId="{77028BB6-004C-4723-88F7-4355F7090DF5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ИНДЕЙСКИЙ.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Относящийся к индейцам, принадлежащий им.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Индейский: 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индейский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костюм, лук; индейская лодка; индейские племена.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C3254D7-0E2E-4162-806B-6478B3820ADD}" type="parTrans" cxnId="{D265685D-9F21-4B2F-82E0-39CC6F8421D6}">
      <dgm:prSet/>
      <dgm:spPr/>
      <dgm:t>
        <a:bodyPr/>
        <a:lstStyle/>
        <a:p>
          <a:endParaRPr lang="ru-RU"/>
        </a:p>
      </dgm:t>
    </dgm:pt>
    <dgm:pt modelId="{73E58219-59B4-4D5C-8DD2-FA94ABE4B460}" type="sibTrans" cxnId="{D265685D-9F21-4B2F-82E0-39CC6F8421D6}">
      <dgm:prSet/>
      <dgm:spPr/>
      <dgm:t>
        <a:bodyPr/>
        <a:lstStyle/>
        <a:p>
          <a:endParaRPr lang="ru-RU"/>
        </a:p>
      </dgm:t>
    </dgm:pt>
    <dgm:pt modelId="{1B921ABE-4011-469E-A615-67CBA1B6541E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ИНДИЙСКИЙ.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Относящийся к Индии, к индийцам, принадлежащий им.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Индийский: 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индийский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танец; индийская музыка; индийские города; индийская ткань.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CC51D5-95AB-4D50-A435-187A786BE2AF}" type="parTrans" cxnId="{D0E0C993-8281-4BB9-B081-BB0F6AA1D18A}">
      <dgm:prSet/>
      <dgm:spPr/>
      <dgm:t>
        <a:bodyPr/>
        <a:lstStyle/>
        <a:p>
          <a:endParaRPr lang="ru-RU"/>
        </a:p>
      </dgm:t>
    </dgm:pt>
    <dgm:pt modelId="{DCF671CB-AD57-4AC2-A1F0-6A190D0D6170}" type="sibTrans" cxnId="{D0E0C993-8281-4BB9-B081-BB0F6AA1D18A}">
      <dgm:prSet/>
      <dgm:spPr/>
      <dgm:t>
        <a:bodyPr/>
        <a:lstStyle/>
        <a:p>
          <a:endParaRPr lang="ru-RU"/>
        </a:p>
      </dgm:t>
    </dgm:pt>
    <dgm:pt modelId="{524F2592-CD6A-4048-9CF9-4D5E4EEBC70D}" type="pres">
      <dgm:prSet presAssocID="{B0A70775-D71B-40A2-B4E2-BE177A9908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3D2624-0AF2-4280-806A-D5E56DE9854B}" type="pres">
      <dgm:prSet presAssocID="{5501FB81-31C7-4B5D-875C-26C2DFB90929}" presName="linNode" presStyleCnt="0"/>
      <dgm:spPr/>
    </dgm:pt>
    <dgm:pt modelId="{BB3E0C9F-5A6A-41F0-8A59-279AE43C701A}" type="pres">
      <dgm:prSet presAssocID="{5501FB81-31C7-4B5D-875C-26C2DFB90929}" presName="parentShp" presStyleLbl="node1" presStyleIdx="0" presStyleCnt="2" custScaleY="6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77632-3801-4BDB-89D7-8D40A13A8856}" type="pres">
      <dgm:prSet presAssocID="{5501FB81-31C7-4B5D-875C-26C2DFB90929}" presName="childShp" presStyleLbl="bgAccFollowNode1" presStyleIdx="0" presStyleCnt="2" custScaleX="122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46361-C46B-4C66-B1D8-ACC92BC93920}" type="pres">
      <dgm:prSet presAssocID="{65CDDA9D-CCD0-452E-BC79-7D94E937CD04}" presName="spacing" presStyleCnt="0"/>
      <dgm:spPr/>
    </dgm:pt>
    <dgm:pt modelId="{731EC314-164B-42B6-8DF5-C56B6AA5A3C8}" type="pres">
      <dgm:prSet presAssocID="{CF164A4F-F854-402A-9236-B205A16F9C86}" presName="linNode" presStyleCnt="0"/>
      <dgm:spPr/>
    </dgm:pt>
    <dgm:pt modelId="{B64DA409-71A7-491E-883B-D6772F7C2EF0}" type="pres">
      <dgm:prSet presAssocID="{CF164A4F-F854-402A-9236-B205A16F9C86}" presName="parentShp" presStyleLbl="node1" presStyleIdx="1" presStyleCnt="2" custScaleX="101681" custScaleY="61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FB856-496C-4955-859E-AB74A9B92C8E}" type="pres">
      <dgm:prSet presAssocID="{CF164A4F-F854-402A-9236-B205A16F9C86}" presName="childShp" presStyleLbl="bgAccFollowNode1" presStyleIdx="1" presStyleCnt="2" custScaleX="122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0BD878-31D6-411B-B546-CBFF29B37481}" type="presOf" srcId="{B0A70775-D71B-40A2-B4E2-BE177A9908F9}" destId="{524F2592-CD6A-4048-9CF9-4D5E4EEBC70D}" srcOrd="0" destOrd="0" presId="urn:microsoft.com/office/officeart/2005/8/layout/vList6"/>
    <dgm:cxn modelId="{3DAEB7AF-2C26-4107-8E31-1B9224D760B7}" type="presOf" srcId="{5501FB81-31C7-4B5D-875C-26C2DFB90929}" destId="{BB3E0C9F-5A6A-41F0-8A59-279AE43C701A}" srcOrd="0" destOrd="0" presId="urn:microsoft.com/office/officeart/2005/8/layout/vList6"/>
    <dgm:cxn modelId="{D0E0C993-8281-4BB9-B081-BB0F6AA1D18A}" srcId="{CF164A4F-F854-402A-9236-B205A16F9C86}" destId="{1B921ABE-4011-469E-A615-67CBA1B6541E}" srcOrd="0" destOrd="0" parTransId="{75CC51D5-95AB-4D50-A435-187A786BE2AF}" sibTransId="{DCF671CB-AD57-4AC2-A1F0-6A190D0D6170}"/>
    <dgm:cxn modelId="{F6CAD7C8-9526-4B42-BA20-E126A50C7FE2}" srcId="{B0A70775-D71B-40A2-B4E2-BE177A9908F9}" destId="{5501FB81-31C7-4B5D-875C-26C2DFB90929}" srcOrd="0" destOrd="0" parTransId="{9049194C-591D-4555-8EC6-43FA9E2D3A4A}" sibTransId="{65CDDA9D-CCD0-452E-BC79-7D94E937CD04}"/>
    <dgm:cxn modelId="{D265685D-9F21-4B2F-82E0-39CC6F8421D6}" srcId="{5501FB81-31C7-4B5D-875C-26C2DFB90929}" destId="{77028BB6-004C-4723-88F7-4355F7090DF5}" srcOrd="0" destOrd="0" parTransId="{DC3254D7-0E2E-4162-806B-6478B3820ADD}" sibTransId="{73E58219-59B4-4D5C-8DD2-FA94ABE4B460}"/>
    <dgm:cxn modelId="{6359EAD2-1EBD-48B8-8ABC-54BA42BAACB8}" type="presOf" srcId="{77028BB6-004C-4723-88F7-4355F7090DF5}" destId="{93777632-3801-4BDB-89D7-8D40A13A8856}" srcOrd="0" destOrd="0" presId="urn:microsoft.com/office/officeart/2005/8/layout/vList6"/>
    <dgm:cxn modelId="{B02CCAF5-5500-40C5-AC45-FEFA670231ED}" srcId="{B0A70775-D71B-40A2-B4E2-BE177A9908F9}" destId="{CF164A4F-F854-402A-9236-B205A16F9C86}" srcOrd="1" destOrd="0" parTransId="{D7EEB2B1-8ADE-48CA-82B6-F009F55B883C}" sibTransId="{C2D27834-8CD2-4389-8E5C-00A23711FFD1}"/>
    <dgm:cxn modelId="{25081A15-6794-4ACE-BC93-FF951AD96249}" type="presOf" srcId="{1B921ABE-4011-469E-A615-67CBA1B6541E}" destId="{97AFB856-496C-4955-859E-AB74A9B92C8E}" srcOrd="0" destOrd="0" presId="urn:microsoft.com/office/officeart/2005/8/layout/vList6"/>
    <dgm:cxn modelId="{ECB1E794-20A6-40BA-A57F-276E29F01BEF}" type="presOf" srcId="{CF164A4F-F854-402A-9236-B205A16F9C86}" destId="{B64DA409-71A7-491E-883B-D6772F7C2EF0}" srcOrd="0" destOrd="0" presId="urn:microsoft.com/office/officeart/2005/8/layout/vList6"/>
    <dgm:cxn modelId="{563E9D1D-2FA5-4E26-A3CA-56D803D067E4}" type="presParOf" srcId="{524F2592-CD6A-4048-9CF9-4D5E4EEBC70D}" destId="{AE3D2624-0AF2-4280-806A-D5E56DE9854B}" srcOrd="0" destOrd="0" presId="urn:microsoft.com/office/officeart/2005/8/layout/vList6"/>
    <dgm:cxn modelId="{B54C51F4-3523-44FB-AF4B-3BDC598CC027}" type="presParOf" srcId="{AE3D2624-0AF2-4280-806A-D5E56DE9854B}" destId="{BB3E0C9F-5A6A-41F0-8A59-279AE43C701A}" srcOrd="0" destOrd="0" presId="urn:microsoft.com/office/officeart/2005/8/layout/vList6"/>
    <dgm:cxn modelId="{29266545-29B8-439D-8971-5D9A02A3831D}" type="presParOf" srcId="{AE3D2624-0AF2-4280-806A-D5E56DE9854B}" destId="{93777632-3801-4BDB-89D7-8D40A13A8856}" srcOrd="1" destOrd="0" presId="urn:microsoft.com/office/officeart/2005/8/layout/vList6"/>
    <dgm:cxn modelId="{3C226421-B3EE-4925-956D-99E0CCF8A5AD}" type="presParOf" srcId="{524F2592-CD6A-4048-9CF9-4D5E4EEBC70D}" destId="{FB846361-C46B-4C66-B1D8-ACC92BC93920}" srcOrd="1" destOrd="0" presId="urn:microsoft.com/office/officeart/2005/8/layout/vList6"/>
    <dgm:cxn modelId="{657F748F-0104-48F5-8BEE-A8C71E5CF8AE}" type="presParOf" srcId="{524F2592-CD6A-4048-9CF9-4D5E4EEBC70D}" destId="{731EC314-164B-42B6-8DF5-C56B6AA5A3C8}" srcOrd="2" destOrd="0" presId="urn:microsoft.com/office/officeart/2005/8/layout/vList6"/>
    <dgm:cxn modelId="{125E1E46-8158-4A86-8209-7B3DACA1810B}" type="presParOf" srcId="{731EC314-164B-42B6-8DF5-C56B6AA5A3C8}" destId="{B64DA409-71A7-491E-883B-D6772F7C2EF0}" srcOrd="0" destOrd="0" presId="urn:microsoft.com/office/officeart/2005/8/layout/vList6"/>
    <dgm:cxn modelId="{0156CEC3-EEB9-43E3-B5DC-33A33E596899}" type="presParOf" srcId="{731EC314-164B-42B6-8DF5-C56B6AA5A3C8}" destId="{97AFB856-496C-4955-859E-AB74A9B92C8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061C2B-F097-47FF-A896-980998FD95D1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88BA990-4ADF-42C5-A2F1-39A9D728C395}">
      <dgm:prSet phldrT="[Текст]" custT="1"/>
      <dgm:spPr/>
      <dgm:t>
        <a:bodyPr/>
        <a:lstStyle/>
        <a:p>
          <a:r>
            <a: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невеж</a:t>
          </a:r>
          <a:r>
            <a:rPr lang="ru-RU" sz="5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</a:t>
          </a:r>
          <a:endParaRPr lang="ru-RU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5645EC-FB9A-429A-85D7-FAF6F339220F}" type="parTrans" cxnId="{4867C87D-5161-49FB-BC8D-8F597F380CDF}">
      <dgm:prSet/>
      <dgm:spPr/>
      <dgm:t>
        <a:bodyPr/>
        <a:lstStyle/>
        <a:p>
          <a:endParaRPr lang="ru-RU"/>
        </a:p>
      </dgm:t>
    </dgm:pt>
    <dgm:pt modelId="{A4C91E8F-42A2-4BED-B817-E058217DDD9E}" type="sibTrans" cxnId="{4867C87D-5161-49FB-BC8D-8F597F380CDF}">
      <dgm:prSet/>
      <dgm:spPr/>
      <dgm:t>
        <a:bodyPr/>
        <a:lstStyle/>
        <a:p>
          <a:endParaRPr lang="ru-RU"/>
        </a:p>
      </dgm:t>
    </dgm:pt>
    <dgm:pt modelId="{EAAFF15B-8D22-4556-BF9B-54F44525EE8D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НЕВЕЖДА.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Малообразованный человек,  неуч; человек, несведущий в какой-либо области знания.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Антоним: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эрудит.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Невежда: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абсолютный невежда; невежда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в какой-либо области [науки, знания], в музыке.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4E43480-FC1D-42B8-93E7-D5DE63AB57D5}" type="parTrans" cxnId="{ADFD75D0-73C3-4831-8005-0210C54CA4DC}">
      <dgm:prSet/>
      <dgm:spPr/>
      <dgm:t>
        <a:bodyPr/>
        <a:lstStyle/>
        <a:p>
          <a:endParaRPr lang="ru-RU"/>
        </a:p>
      </dgm:t>
    </dgm:pt>
    <dgm:pt modelId="{FFCEA775-5B68-459F-9FFB-8C9C85CFF5A8}" type="sibTrans" cxnId="{ADFD75D0-73C3-4831-8005-0210C54CA4DC}">
      <dgm:prSet/>
      <dgm:spPr/>
      <dgm:t>
        <a:bodyPr/>
        <a:lstStyle/>
        <a:p>
          <a:endParaRPr lang="ru-RU"/>
        </a:p>
      </dgm:t>
    </dgm:pt>
    <dgm:pt modelId="{64DD03CB-95CE-4228-BB7A-10764F4440CC}">
      <dgm:prSet phldrT="[Текст]" custT="1"/>
      <dgm:spPr/>
      <dgm:t>
        <a:bodyPr/>
        <a:lstStyle/>
        <a:p>
          <a:r>
            <a:rPr lang="ru-RU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невежа</a:t>
          </a:r>
          <a:endParaRPr lang="ru-RU" sz="5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2A4ABA-D53C-4353-B26B-194C571AB814}" type="sibTrans" cxnId="{E544D036-530E-4799-A35E-F97CD2FA4802}">
      <dgm:prSet/>
      <dgm:spPr/>
      <dgm:t>
        <a:bodyPr/>
        <a:lstStyle/>
        <a:p>
          <a:endParaRPr lang="ru-RU"/>
        </a:p>
      </dgm:t>
    </dgm:pt>
    <dgm:pt modelId="{3E436804-084A-4C83-B77D-05DF57D5BE50}" type="parTrans" cxnId="{E544D036-530E-4799-A35E-F97CD2FA4802}">
      <dgm:prSet/>
      <dgm:spPr/>
      <dgm:t>
        <a:bodyPr/>
        <a:lstStyle/>
        <a:p>
          <a:endParaRPr lang="ru-RU"/>
        </a:p>
      </dgm:t>
    </dgm:pt>
    <dgm:pt modelId="{B08E5F66-2BAE-41AA-8D23-5469103E179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НЕВЕЖА.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Грубый, невоспитанный, невежливый человек. </a:t>
          </a:r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Синоним</a:t>
          </a:r>
          <a:r>
            <a:rPr lang="ru-RU" sz="3200" i="1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грубиян. 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Невежа: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старый, молодой невежа.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8C92E1F-6C31-455D-979B-202633735649}" type="sibTrans" cxnId="{1EEB75AE-D8D0-4D54-9B5E-42E3B6271671}">
      <dgm:prSet/>
      <dgm:spPr/>
      <dgm:t>
        <a:bodyPr/>
        <a:lstStyle/>
        <a:p>
          <a:endParaRPr lang="ru-RU"/>
        </a:p>
      </dgm:t>
    </dgm:pt>
    <dgm:pt modelId="{3F8E98C4-8957-425F-B57D-A237B546A093}" type="parTrans" cxnId="{1EEB75AE-D8D0-4D54-9B5E-42E3B6271671}">
      <dgm:prSet/>
      <dgm:spPr/>
      <dgm:t>
        <a:bodyPr/>
        <a:lstStyle/>
        <a:p>
          <a:endParaRPr lang="ru-RU"/>
        </a:p>
      </dgm:t>
    </dgm:pt>
    <dgm:pt modelId="{2471F20E-85B4-4CD7-B268-3E6D903D5474}" type="pres">
      <dgm:prSet presAssocID="{03061C2B-F097-47FF-A896-980998FD95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A19050-6CD8-470C-B248-23A4B9E7FBD9}" type="pres">
      <dgm:prSet presAssocID="{64DD03CB-95CE-4228-BB7A-10764F4440CC}" presName="linNode" presStyleCnt="0"/>
      <dgm:spPr/>
    </dgm:pt>
    <dgm:pt modelId="{8C0ADA50-C5E4-4F10-A7FA-F70578ED8556}" type="pres">
      <dgm:prSet presAssocID="{64DD03CB-95CE-4228-BB7A-10764F4440CC}" presName="parentText" presStyleLbl="node1" presStyleIdx="0" presStyleCnt="2" custScaleY="738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4C8BB-B958-4589-B90F-7FBD4D7DF254}" type="pres">
      <dgm:prSet presAssocID="{64DD03CB-95CE-4228-BB7A-10764F4440C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5373F-A985-4FE7-B93F-F07F632639FC}" type="pres">
      <dgm:prSet presAssocID="{092A4ABA-D53C-4353-B26B-194C571AB814}" presName="sp" presStyleCnt="0"/>
      <dgm:spPr/>
    </dgm:pt>
    <dgm:pt modelId="{696338CA-2295-416B-A2EC-6F3B478F80E5}" type="pres">
      <dgm:prSet presAssocID="{C88BA990-4ADF-42C5-A2F1-39A9D728C395}" presName="linNode" presStyleCnt="0"/>
      <dgm:spPr/>
    </dgm:pt>
    <dgm:pt modelId="{6D2D913F-E11A-4E78-BC08-01D48B7E504F}" type="pres">
      <dgm:prSet presAssocID="{C88BA990-4ADF-42C5-A2F1-39A9D728C395}" presName="parentText" presStyleLbl="node1" presStyleIdx="1" presStyleCnt="2" custScaleY="758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A2C6D-86A4-4907-AD50-01F94F5CEA39}" type="pres">
      <dgm:prSet presAssocID="{C88BA990-4ADF-42C5-A2F1-39A9D728C39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EB75AE-D8D0-4D54-9B5E-42E3B6271671}" srcId="{64DD03CB-95CE-4228-BB7A-10764F4440CC}" destId="{B08E5F66-2BAE-41AA-8D23-5469103E1791}" srcOrd="0" destOrd="0" parTransId="{3F8E98C4-8957-425F-B57D-A237B546A093}" sibTransId="{C8C92E1F-6C31-455D-979B-202633735649}"/>
    <dgm:cxn modelId="{AED8D2FB-E207-41E5-8563-0CE31C82D49D}" type="presOf" srcId="{EAAFF15B-8D22-4556-BF9B-54F44525EE8D}" destId="{8FBA2C6D-86A4-4907-AD50-01F94F5CEA39}" srcOrd="0" destOrd="0" presId="urn:microsoft.com/office/officeart/2005/8/layout/vList5"/>
    <dgm:cxn modelId="{23196227-A77F-4BD6-AFE9-0A962CF11850}" type="presOf" srcId="{B08E5F66-2BAE-41AA-8D23-5469103E1791}" destId="{4D44C8BB-B958-4589-B90F-7FBD4D7DF254}" srcOrd="0" destOrd="0" presId="urn:microsoft.com/office/officeart/2005/8/layout/vList5"/>
    <dgm:cxn modelId="{4867C87D-5161-49FB-BC8D-8F597F380CDF}" srcId="{03061C2B-F097-47FF-A896-980998FD95D1}" destId="{C88BA990-4ADF-42C5-A2F1-39A9D728C395}" srcOrd="1" destOrd="0" parTransId="{D45645EC-FB9A-429A-85D7-FAF6F339220F}" sibTransId="{A4C91E8F-42A2-4BED-B817-E058217DDD9E}"/>
    <dgm:cxn modelId="{ADFD75D0-73C3-4831-8005-0210C54CA4DC}" srcId="{C88BA990-4ADF-42C5-A2F1-39A9D728C395}" destId="{EAAFF15B-8D22-4556-BF9B-54F44525EE8D}" srcOrd="0" destOrd="0" parTransId="{64E43480-FC1D-42B8-93E7-D5DE63AB57D5}" sibTransId="{FFCEA775-5B68-459F-9FFB-8C9C85CFF5A8}"/>
    <dgm:cxn modelId="{B34456C2-D51D-468A-945C-436BA7FAEE3B}" type="presOf" srcId="{C88BA990-4ADF-42C5-A2F1-39A9D728C395}" destId="{6D2D913F-E11A-4E78-BC08-01D48B7E504F}" srcOrd="0" destOrd="0" presId="urn:microsoft.com/office/officeart/2005/8/layout/vList5"/>
    <dgm:cxn modelId="{7FAC0A9B-5BDF-4D0B-AAE5-DAD4719BC7DC}" type="presOf" srcId="{03061C2B-F097-47FF-A896-980998FD95D1}" destId="{2471F20E-85B4-4CD7-B268-3E6D903D5474}" srcOrd="0" destOrd="0" presId="urn:microsoft.com/office/officeart/2005/8/layout/vList5"/>
    <dgm:cxn modelId="{E1B430E8-9D9C-4E81-B0E8-6251F647E49F}" type="presOf" srcId="{64DD03CB-95CE-4228-BB7A-10764F4440CC}" destId="{8C0ADA50-C5E4-4F10-A7FA-F70578ED8556}" srcOrd="0" destOrd="0" presId="urn:microsoft.com/office/officeart/2005/8/layout/vList5"/>
    <dgm:cxn modelId="{E544D036-530E-4799-A35E-F97CD2FA4802}" srcId="{03061C2B-F097-47FF-A896-980998FD95D1}" destId="{64DD03CB-95CE-4228-BB7A-10764F4440CC}" srcOrd="0" destOrd="0" parTransId="{3E436804-084A-4C83-B77D-05DF57D5BE50}" sibTransId="{092A4ABA-D53C-4353-B26B-194C571AB814}"/>
    <dgm:cxn modelId="{C8D2B8FD-30C4-4073-918B-1B1E36E31E22}" type="presParOf" srcId="{2471F20E-85B4-4CD7-B268-3E6D903D5474}" destId="{BDA19050-6CD8-470C-B248-23A4B9E7FBD9}" srcOrd="0" destOrd="0" presId="urn:microsoft.com/office/officeart/2005/8/layout/vList5"/>
    <dgm:cxn modelId="{7AAB1ABE-63BE-4CE8-AD01-3CCF07C2B3A6}" type="presParOf" srcId="{BDA19050-6CD8-470C-B248-23A4B9E7FBD9}" destId="{8C0ADA50-C5E4-4F10-A7FA-F70578ED8556}" srcOrd="0" destOrd="0" presId="urn:microsoft.com/office/officeart/2005/8/layout/vList5"/>
    <dgm:cxn modelId="{32FF3EC3-E13A-45B7-816C-E2E837A8B957}" type="presParOf" srcId="{BDA19050-6CD8-470C-B248-23A4B9E7FBD9}" destId="{4D44C8BB-B958-4589-B90F-7FBD4D7DF254}" srcOrd="1" destOrd="0" presId="urn:microsoft.com/office/officeart/2005/8/layout/vList5"/>
    <dgm:cxn modelId="{982772AC-BAFF-4B37-8C65-6B2612C6CF14}" type="presParOf" srcId="{2471F20E-85B4-4CD7-B268-3E6D903D5474}" destId="{2165373F-A985-4FE7-B93F-F07F632639FC}" srcOrd="1" destOrd="0" presId="urn:microsoft.com/office/officeart/2005/8/layout/vList5"/>
    <dgm:cxn modelId="{86B56A1E-0EC5-4467-9E05-AD6F02458C6F}" type="presParOf" srcId="{2471F20E-85B4-4CD7-B268-3E6D903D5474}" destId="{696338CA-2295-416B-A2EC-6F3B478F80E5}" srcOrd="2" destOrd="0" presId="urn:microsoft.com/office/officeart/2005/8/layout/vList5"/>
    <dgm:cxn modelId="{7B2AD10E-24DB-40DC-AD1C-75B8DEE0B34C}" type="presParOf" srcId="{696338CA-2295-416B-A2EC-6F3B478F80E5}" destId="{6D2D913F-E11A-4E78-BC08-01D48B7E504F}" srcOrd="0" destOrd="0" presId="urn:microsoft.com/office/officeart/2005/8/layout/vList5"/>
    <dgm:cxn modelId="{D02A1B43-8655-4D1A-9695-398018228769}" type="presParOf" srcId="{696338CA-2295-416B-A2EC-6F3B478F80E5}" destId="{8FBA2C6D-86A4-4907-AD50-01F94F5CEA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55C7A0-EC47-4F25-9E36-EB6E99A3D2E5}" type="doc">
      <dgm:prSet loTypeId="urn:microsoft.com/office/officeart/2005/8/layout/v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8503DD8-CF10-41E4-9249-CBD3F4E48368}">
      <dgm:prSet custT="1"/>
      <dgm:spPr/>
      <dgm:t>
        <a:bodyPr/>
        <a:lstStyle/>
        <a:p>
          <a:r>
            <a:rPr lang="ru-RU" sz="4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ОБИДНЫЙ</a:t>
          </a:r>
          <a:endParaRPr lang="ru-RU" sz="4000" b="1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80A2BB-A5B7-40F3-A36A-B49301842950}" type="parTrans" cxnId="{2E7A0167-8E6F-439C-AE2D-E24ACCE671B0}">
      <dgm:prSet/>
      <dgm:spPr/>
      <dgm:t>
        <a:bodyPr/>
        <a:lstStyle/>
        <a:p>
          <a:endParaRPr lang="ru-RU"/>
        </a:p>
      </dgm:t>
    </dgm:pt>
    <dgm:pt modelId="{D4AD1C94-1D1A-4793-9873-18DB6CDFCA91}" type="sibTrans" cxnId="{2E7A0167-8E6F-439C-AE2D-E24ACCE671B0}">
      <dgm:prSet/>
      <dgm:spPr/>
      <dgm:t>
        <a:bodyPr/>
        <a:lstStyle/>
        <a:p>
          <a:endParaRPr lang="ru-RU"/>
        </a:p>
      </dgm:t>
    </dgm:pt>
    <dgm:pt modelId="{69C3D0A5-7452-44AF-8E95-ED5DDE395845}">
      <dgm:prSet/>
      <dgm:spPr/>
      <dgm:t>
        <a:bodyPr/>
        <a:lstStyle/>
        <a:p>
          <a:r>
            <a: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ОБИДЧИВЫЙ</a:t>
          </a:r>
          <a:endParaRPr lang="ru-RU" b="1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485DCAD-29CD-491C-947B-CFE9C125C8DC}" type="parTrans" cxnId="{CC3F7CA4-AC78-4782-93C5-2C2739005072}">
      <dgm:prSet/>
      <dgm:spPr/>
      <dgm:t>
        <a:bodyPr/>
        <a:lstStyle/>
        <a:p>
          <a:endParaRPr lang="ru-RU"/>
        </a:p>
      </dgm:t>
    </dgm:pt>
    <dgm:pt modelId="{2D119717-A484-466A-A6E7-55EEB98B0C12}" type="sibTrans" cxnId="{CC3F7CA4-AC78-4782-93C5-2C2739005072}">
      <dgm:prSet/>
      <dgm:spPr/>
      <dgm:t>
        <a:bodyPr/>
        <a:lstStyle/>
        <a:p>
          <a:endParaRPr lang="ru-RU"/>
        </a:p>
      </dgm:t>
    </dgm:pt>
    <dgm:pt modelId="{A0148A33-FA14-4EF9-8F6C-D573431F8FAB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ОБИДНЫЙ.   1.   </a:t>
          </a:r>
          <a:r>
            <a:rPr lang="ru-RU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Содержащий обиду, оскорбительный.                  </a:t>
          </a:r>
          <a:r>
            <a: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ru-RU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Досадный, неприятный (разг.).</a:t>
          </a:r>
          <a:endParaRPr lang="ru-RU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F54D27-8376-475C-878D-52EC419409BC}" type="parTrans" cxnId="{A0670A5C-1C19-440E-A745-C8F2BD3A26F8}">
      <dgm:prSet/>
      <dgm:spPr/>
    </dgm:pt>
    <dgm:pt modelId="{9F065C83-2AA1-41E4-A17A-504C24048CEC}" type="sibTrans" cxnId="{A0670A5C-1C19-440E-A745-C8F2BD3A26F8}">
      <dgm:prSet/>
      <dgm:spPr/>
    </dgm:pt>
    <dgm:pt modelId="{A4E1BB05-125B-44F4-B0CF-B20223242C72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Обидный: </a:t>
          </a:r>
          <a:r>
            <a:rPr lang="ru-RU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1) обидная шутка; обидное замечание, сравнение; обидные слова; 2) обидные поступки; обидное название.</a:t>
          </a:r>
          <a:endParaRPr lang="ru-RU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735BE13-FFFF-43A5-80FA-CDCC6031818E}" type="parTrans" cxnId="{174AE8A8-0BFE-4F00-B09C-C273D42ED3A1}">
      <dgm:prSet/>
      <dgm:spPr/>
      <dgm:t>
        <a:bodyPr/>
        <a:lstStyle/>
        <a:p>
          <a:endParaRPr lang="ru-RU"/>
        </a:p>
      </dgm:t>
    </dgm:pt>
    <dgm:pt modelId="{0B79170C-DA22-42A0-A201-B4362E111DF0}" type="sibTrans" cxnId="{174AE8A8-0BFE-4F00-B09C-C273D42ED3A1}">
      <dgm:prSet/>
      <dgm:spPr/>
      <dgm:t>
        <a:bodyPr/>
        <a:lstStyle/>
        <a:p>
          <a:endParaRPr lang="ru-RU"/>
        </a:p>
      </dgm:t>
    </dgm:pt>
    <dgm:pt modelId="{351B47F1-4106-414D-93C9-D863514BDE0D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ОБИДЧИВЫЙ. </a:t>
          </a:r>
          <a:r>
            <a:rPr lang="ru-RU" sz="2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Легко поддающийся обиде. </a:t>
          </a:r>
          <a:r>
            <a:rPr lang="ru-RU" sz="2400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Синоним</a:t>
          </a:r>
          <a:r>
            <a:rPr lang="ru-RU" sz="2400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400" dirty="0" err="1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обидливый</a:t>
          </a:r>
          <a:r>
            <a:rPr lang="ru-RU" sz="2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(устар.). </a:t>
          </a:r>
          <a:r>
            <a:rPr 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Обидчивый: </a:t>
          </a:r>
          <a:r>
            <a:rPr lang="ru-RU" sz="2400" b="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обидчив</a:t>
          </a:r>
          <a:r>
            <a:rPr lang="ru-RU" sz="2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ый человек; обидчивая особа; обидчивое сердце.</a:t>
          </a:r>
          <a:endParaRPr lang="ru-RU" sz="24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D226614-F584-4E8D-AF69-87957302CCD0}" type="parTrans" cxnId="{D51BCC42-466C-45DF-8D0C-CF5C3F27B037}">
      <dgm:prSet/>
      <dgm:spPr/>
    </dgm:pt>
    <dgm:pt modelId="{00145E6D-44C5-4835-AC36-3EF88AC4C224}" type="sibTrans" cxnId="{D51BCC42-466C-45DF-8D0C-CF5C3F27B037}">
      <dgm:prSet/>
      <dgm:spPr/>
    </dgm:pt>
    <dgm:pt modelId="{6A58E2A3-DAFE-46D1-B6C6-B6A5CE3B150B}" type="pres">
      <dgm:prSet presAssocID="{4755C7A0-EC47-4F25-9E36-EB6E99A3D2E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FA3F49-8268-45A4-B773-B022821CA373}" type="pres">
      <dgm:prSet presAssocID="{18503DD8-CF10-41E4-9249-CBD3F4E48368}" presName="linNode" presStyleCnt="0"/>
      <dgm:spPr/>
    </dgm:pt>
    <dgm:pt modelId="{0662A8B7-2F29-4A41-A5EC-A87A5A1B8092}" type="pres">
      <dgm:prSet presAssocID="{18503DD8-CF10-41E4-9249-CBD3F4E4836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D9ABA-D1C1-410D-ADF6-7598D25C142B}" type="pres">
      <dgm:prSet presAssocID="{18503DD8-CF10-41E4-9249-CBD3F4E48368}" presName="childShp" presStyleLbl="bgAccFollowNode1" presStyleIdx="0" presStyleCnt="2" custScaleY="102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7E09-23DC-48E1-AE4A-91DC66F8B712}" type="pres">
      <dgm:prSet presAssocID="{D4AD1C94-1D1A-4793-9873-18DB6CDFCA91}" presName="spacing" presStyleCnt="0"/>
      <dgm:spPr/>
    </dgm:pt>
    <dgm:pt modelId="{72F5DA63-3DFA-4687-8B7E-EBEB128309FA}" type="pres">
      <dgm:prSet presAssocID="{69C3D0A5-7452-44AF-8E95-ED5DDE395845}" presName="linNode" presStyleCnt="0"/>
      <dgm:spPr/>
    </dgm:pt>
    <dgm:pt modelId="{475DACEC-DCC6-4FF9-81F2-F74C82F45292}" type="pres">
      <dgm:prSet presAssocID="{69C3D0A5-7452-44AF-8E95-ED5DDE39584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7FF3B-9786-4FF5-885A-C4B185E115DF}" type="pres">
      <dgm:prSet presAssocID="{69C3D0A5-7452-44AF-8E95-ED5DDE39584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1BCC42-466C-45DF-8D0C-CF5C3F27B037}" srcId="{69C3D0A5-7452-44AF-8E95-ED5DDE395845}" destId="{351B47F1-4106-414D-93C9-D863514BDE0D}" srcOrd="0" destOrd="0" parTransId="{1D226614-F584-4E8D-AF69-87957302CCD0}" sibTransId="{00145E6D-44C5-4835-AC36-3EF88AC4C224}"/>
    <dgm:cxn modelId="{50B07223-C0A7-4625-A463-45F279C76C63}" type="presOf" srcId="{351B47F1-4106-414D-93C9-D863514BDE0D}" destId="{CBC7FF3B-9786-4FF5-885A-C4B185E115DF}" srcOrd="0" destOrd="0" presId="urn:microsoft.com/office/officeart/2005/8/layout/vList6"/>
    <dgm:cxn modelId="{2E7A0167-8E6F-439C-AE2D-E24ACCE671B0}" srcId="{4755C7A0-EC47-4F25-9E36-EB6E99A3D2E5}" destId="{18503DD8-CF10-41E4-9249-CBD3F4E48368}" srcOrd="0" destOrd="0" parTransId="{E480A2BB-A5B7-40F3-A36A-B49301842950}" sibTransId="{D4AD1C94-1D1A-4793-9873-18DB6CDFCA91}"/>
    <dgm:cxn modelId="{A0670A5C-1C19-440E-A745-C8F2BD3A26F8}" srcId="{18503DD8-CF10-41E4-9249-CBD3F4E48368}" destId="{A0148A33-FA14-4EF9-8F6C-D573431F8FAB}" srcOrd="0" destOrd="0" parTransId="{6CF54D27-8376-475C-878D-52EC419409BC}" sibTransId="{9F065C83-2AA1-41E4-A17A-504C24048CEC}"/>
    <dgm:cxn modelId="{C497724E-79FB-4F1B-91ED-66274B18417F}" type="presOf" srcId="{A0148A33-FA14-4EF9-8F6C-D573431F8FAB}" destId="{569D9ABA-D1C1-410D-ADF6-7598D25C142B}" srcOrd="0" destOrd="0" presId="urn:microsoft.com/office/officeart/2005/8/layout/vList6"/>
    <dgm:cxn modelId="{CC3F7CA4-AC78-4782-93C5-2C2739005072}" srcId="{4755C7A0-EC47-4F25-9E36-EB6E99A3D2E5}" destId="{69C3D0A5-7452-44AF-8E95-ED5DDE395845}" srcOrd="1" destOrd="0" parTransId="{7485DCAD-29CD-491C-947B-CFE9C125C8DC}" sibTransId="{2D119717-A484-466A-A6E7-55EEB98B0C12}"/>
    <dgm:cxn modelId="{05D85E58-598A-4E21-B831-004FEEE04F6A}" type="presOf" srcId="{18503DD8-CF10-41E4-9249-CBD3F4E48368}" destId="{0662A8B7-2F29-4A41-A5EC-A87A5A1B8092}" srcOrd="0" destOrd="0" presId="urn:microsoft.com/office/officeart/2005/8/layout/vList6"/>
    <dgm:cxn modelId="{174AE8A8-0BFE-4F00-B09C-C273D42ED3A1}" srcId="{18503DD8-CF10-41E4-9249-CBD3F4E48368}" destId="{A4E1BB05-125B-44F4-B0CF-B20223242C72}" srcOrd="1" destOrd="0" parTransId="{E735BE13-FFFF-43A5-80FA-CDCC6031818E}" sibTransId="{0B79170C-DA22-42A0-A201-B4362E111DF0}"/>
    <dgm:cxn modelId="{AC1D9DE5-5AB5-484E-876D-A58A8FCDB977}" type="presOf" srcId="{69C3D0A5-7452-44AF-8E95-ED5DDE395845}" destId="{475DACEC-DCC6-4FF9-81F2-F74C82F45292}" srcOrd="0" destOrd="0" presId="urn:microsoft.com/office/officeart/2005/8/layout/vList6"/>
    <dgm:cxn modelId="{AF731666-3B4D-4BA3-A945-F23F6C81814A}" type="presOf" srcId="{4755C7A0-EC47-4F25-9E36-EB6E99A3D2E5}" destId="{6A58E2A3-DAFE-46D1-B6C6-B6A5CE3B150B}" srcOrd="0" destOrd="0" presId="urn:microsoft.com/office/officeart/2005/8/layout/vList6"/>
    <dgm:cxn modelId="{EC46B1AB-B4CB-41CC-94E6-32DE7F90EEE7}" type="presOf" srcId="{A4E1BB05-125B-44F4-B0CF-B20223242C72}" destId="{569D9ABA-D1C1-410D-ADF6-7598D25C142B}" srcOrd="0" destOrd="1" presId="urn:microsoft.com/office/officeart/2005/8/layout/vList6"/>
    <dgm:cxn modelId="{500A7BAC-4B0A-445A-BA90-5A2AB6BDF9AE}" type="presParOf" srcId="{6A58E2A3-DAFE-46D1-B6C6-B6A5CE3B150B}" destId="{6DFA3F49-8268-45A4-B773-B022821CA373}" srcOrd="0" destOrd="0" presId="urn:microsoft.com/office/officeart/2005/8/layout/vList6"/>
    <dgm:cxn modelId="{AAD00378-45CF-478A-8355-C23E613BEFE8}" type="presParOf" srcId="{6DFA3F49-8268-45A4-B773-B022821CA373}" destId="{0662A8B7-2F29-4A41-A5EC-A87A5A1B8092}" srcOrd="0" destOrd="0" presId="urn:microsoft.com/office/officeart/2005/8/layout/vList6"/>
    <dgm:cxn modelId="{54A3A85C-FDCF-43F7-B64E-A321BAD11F63}" type="presParOf" srcId="{6DFA3F49-8268-45A4-B773-B022821CA373}" destId="{569D9ABA-D1C1-410D-ADF6-7598D25C142B}" srcOrd="1" destOrd="0" presId="urn:microsoft.com/office/officeart/2005/8/layout/vList6"/>
    <dgm:cxn modelId="{B8A2C30D-6ABC-47AE-8DF3-7D236307A000}" type="presParOf" srcId="{6A58E2A3-DAFE-46D1-B6C6-B6A5CE3B150B}" destId="{AF917E09-23DC-48E1-AE4A-91DC66F8B712}" srcOrd="1" destOrd="0" presId="urn:microsoft.com/office/officeart/2005/8/layout/vList6"/>
    <dgm:cxn modelId="{A760643D-425C-46E9-B607-145A38C2DED3}" type="presParOf" srcId="{6A58E2A3-DAFE-46D1-B6C6-B6A5CE3B150B}" destId="{72F5DA63-3DFA-4687-8B7E-EBEB128309FA}" srcOrd="2" destOrd="0" presId="urn:microsoft.com/office/officeart/2005/8/layout/vList6"/>
    <dgm:cxn modelId="{8C18973B-A3EE-47DE-ABB2-0CB8F9DC1088}" type="presParOf" srcId="{72F5DA63-3DFA-4687-8B7E-EBEB128309FA}" destId="{475DACEC-DCC6-4FF9-81F2-F74C82F45292}" srcOrd="0" destOrd="0" presId="urn:microsoft.com/office/officeart/2005/8/layout/vList6"/>
    <dgm:cxn modelId="{E24C8856-D5EA-4997-AB73-F7BCA6FA4195}" type="presParOf" srcId="{72F5DA63-3DFA-4687-8B7E-EBEB128309FA}" destId="{CBC7FF3B-9786-4FF5-885A-C4B185E115D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999CD3-554A-4FC2-AF4A-0A0F9C01DBBC}">
      <dsp:nvSpPr>
        <dsp:cNvPr id="0" name=""/>
        <dsp:cNvSpPr/>
      </dsp:nvSpPr>
      <dsp:spPr>
        <a:xfrm>
          <a:off x="0" y="0"/>
          <a:ext cx="8858312" cy="1942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Паронимы, </a:t>
          </a:r>
          <a:r>
            <a:rPr lang="ru-RU" sz="2400" b="1" kern="1200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паронимия</a:t>
          </a:r>
          <a:r>
            <a:rPr lang="ru-RU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(от греч. возле, при + имя) — частичное звуковое сходство слов при их семантическом различии (полном или частичном).</a:t>
          </a:r>
          <a:endParaRPr lang="ru-RU" sz="2400" b="1" kern="1200" cap="none" spc="0" dirty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</dsp:txBody>
      <dsp:txXfrm>
        <a:off x="1965884" y="0"/>
        <a:ext cx="6892427" cy="1942220"/>
      </dsp:txXfrm>
    </dsp:sp>
    <dsp:sp modelId="{1FAFDB52-5E6D-4B1A-B691-8F0CEDEC79C6}">
      <dsp:nvSpPr>
        <dsp:cNvPr id="0" name=""/>
        <dsp:cNvSpPr/>
      </dsp:nvSpPr>
      <dsp:spPr>
        <a:xfrm>
          <a:off x="194222" y="194222"/>
          <a:ext cx="1771662" cy="15537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E6803-B5A4-4E57-9C6A-818718E4697F}">
      <dsp:nvSpPr>
        <dsp:cNvPr id="0" name=""/>
        <dsp:cNvSpPr/>
      </dsp:nvSpPr>
      <dsp:spPr>
        <a:xfrm>
          <a:off x="0" y="2136442"/>
          <a:ext cx="8858312" cy="1942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Также термином </a:t>
          </a:r>
          <a:r>
            <a:rPr lang="ru-RU" sz="2000" b="1" kern="1200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паронимия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принято называть такое явление в речи, когда два </a:t>
          </a:r>
          <a:r>
            <a:rPr lang="ru-RU" sz="2000" b="1" kern="1200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слова,сходно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звучащие, имеют  разное значение, ошибочно употребляются одно вместо другого. Например,  </a:t>
          </a:r>
          <a:r>
            <a:rPr lang="ru-RU" sz="2000" b="1" kern="1200" cap="none" spc="0" dirty="0" smtClean="0">
              <a:ln w="50800"/>
              <a:solidFill>
                <a:srgbClr val="0070C0"/>
              </a:solidFill>
              <a:effectLst/>
              <a:latin typeface="Comic Sans MS" pitchFamily="66" charset="0"/>
            </a:rPr>
            <a:t>адресат 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вместо </a:t>
          </a:r>
          <a:r>
            <a:rPr lang="ru-RU" sz="2000" b="1" kern="1200" cap="none" spc="0" dirty="0" smtClean="0">
              <a:ln w="50800"/>
              <a:solidFill>
                <a:srgbClr val="0070C0"/>
              </a:solidFill>
              <a:effectLst/>
              <a:latin typeface="Comic Sans MS" pitchFamily="66" charset="0"/>
            </a:rPr>
            <a:t>адресант;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</a:t>
          </a:r>
          <a:r>
            <a:rPr lang="ru-RU" sz="2000" b="1" kern="1200" cap="none" spc="0" dirty="0" smtClean="0">
              <a:ln w="50800"/>
              <a:solidFill>
                <a:srgbClr val="00B050"/>
              </a:solidFill>
              <a:effectLst/>
              <a:latin typeface="Comic Sans MS" pitchFamily="66" charset="0"/>
            </a:rPr>
            <a:t>боцман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вместо </a:t>
          </a:r>
          <a:r>
            <a:rPr lang="ru-RU" sz="2000" b="1" kern="1200" cap="none" spc="0" dirty="0" smtClean="0">
              <a:ln w="50800"/>
              <a:solidFill>
                <a:srgbClr val="00B050"/>
              </a:solidFill>
              <a:effectLst/>
              <a:latin typeface="Comic Sans MS" pitchFamily="66" charset="0"/>
            </a:rPr>
            <a:t>лоцман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; </a:t>
          </a:r>
          <a:r>
            <a:rPr lang="ru-RU" sz="2000" b="1" kern="1200" cap="none" spc="0" dirty="0" smtClean="0">
              <a:ln w="50800"/>
              <a:solidFill>
                <a:srgbClr val="002060"/>
              </a:solidFill>
              <a:effectLst/>
              <a:latin typeface="Comic Sans MS" pitchFamily="66" charset="0"/>
            </a:rPr>
            <a:t>кремень</a:t>
          </a: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 вместо </a:t>
          </a:r>
          <a:r>
            <a:rPr lang="ru-RU" sz="2000" b="1" kern="1200" cap="none" spc="0" dirty="0" smtClean="0">
              <a:ln w="50800"/>
              <a:solidFill>
                <a:srgbClr val="002060"/>
              </a:solidFill>
              <a:effectLst/>
              <a:latin typeface="Comic Sans MS" pitchFamily="66" charset="0"/>
            </a:rPr>
            <a:t>кремний.</a:t>
          </a:r>
          <a:endParaRPr lang="ru-RU" sz="2000" b="1" kern="1200" cap="none" spc="0" dirty="0">
            <a:ln w="50800"/>
            <a:solidFill>
              <a:srgbClr val="002060"/>
            </a:solidFill>
            <a:effectLst/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cap="none" spc="0" dirty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</dsp:txBody>
      <dsp:txXfrm>
        <a:off x="1965884" y="2136442"/>
        <a:ext cx="6892427" cy="1942220"/>
      </dsp:txXfrm>
    </dsp:sp>
    <dsp:sp modelId="{3C6E6BCA-0E52-4EED-A12D-27F13E218E45}">
      <dsp:nvSpPr>
        <dsp:cNvPr id="0" name=""/>
        <dsp:cNvSpPr/>
      </dsp:nvSpPr>
      <dsp:spPr>
        <a:xfrm>
          <a:off x="194222" y="2330664"/>
          <a:ext cx="1771662" cy="15537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64A5E-8C12-468A-98F3-2EFA86E56CAF}">
      <dsp:nvSpPr>
        <dsp:cNvPr id="0" name=""/>
        <dsp:cNvSpPr/>
      </dsp:nvSpPr>
      <dsp:spPr>
        <a:xfrm>
          <a:off x="0" y="4272885"/>
          <a:ext cx="8858312" cy="1942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Употребление одного слова вместо другого, </a:t>
          </a:r>
          <a:r>
            <a:rPr lang="ru-RU" sz="2400" b="1" kern="1200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сходнозвучного</a:t>
          </a:r>
          <a:r>
            <a:rPr lang="ru-RU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rPr>
            <a:t>, объясняется недостаточно твёрдым знанием значения одного из слов или даже обоих.</a:t>
          </a:r>
          <a:endParaRPr lang="ru-RU" sz="2400" b="1" kern="1200" cap="none" spc="0" dirty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cap="none" spc="0">
            <a:ln w="50800"/>
            <a:solidFill>
              <a:schemeClr val="bg1">
                <a:shade val="50000"/>
              </a:schemeClr>
            </a:solidFill>
            <a:effectLst/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1965884" y="4272885"/>
        <a:ext cx="6892427" cy="1942220"/>
      </dsp:txXfrm>
    </dsp:sp>
    <dsp:sp modelId="{2A514138-E961-4C04-A089-756A24799776}">
      <dsp:nvSpPr>
        <dsp:cNvPr id="0" name=""/>
        <dsp:cNvSpPr/>
      </dsp:nvSpPr>
      <dsp:spPr>
        <a:xfrm>
          <a:off x="194222" y="4467107"/>
          <a:ext cx="1771662" cy="15537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71467-9BAF-42CF-8890-D38DC8CF1FEC}">
      <dsp:nvSpPr>
        <dsp:cNvPr id="0" name=""/>
        <dsp:cNvSpPr/>
      </dsp:nvSpPr>
      <dsp:spPr>
        <a:xfrm>
          <a:off x="2939229" y="3820"/>
          <a:ext cx="5559375" cy="30924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АБОНЕМЕНТ.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Право пользования чем-либо в течение определённого срока, а также документ, удостоверяющий это право.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Абонемент: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концертный, театральный, межбиблиотечный, телефонный, старый, на каток, на телефонные переговоры;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театр, в бассейн; приобрести.. , купить …; пользоваться  ...; просрочить ...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39229" y="3820"/>
        <a:ext cx="5559375" cy="3092425"/>
      </dsp:txXfrm>
    </dsp:sp>
    <dsp:sp modelId="{B1DFB39C-8D0A-485B-8F61-1E32E1A94B20}">
      <dsp:nvSpPr>
        <dsp:cNvPr id="0" name=""/>
        <dsp:cNvSpPr/>
      </dsp:nvSpPr>
      <dsp:spPr>
        <a:xfrm>
          <a:off x="2517" y="331593"/>
          <a:ext cx="2936711" cy="24368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Comic Sans MS" pitchFamily="66" charset="0"/>
            </a:rPr>
            <a:t>АБОНЕМЕНТ</a:t>
          </a:r>
          <a:endParaRPr lang="ru-RU" sz="2800" b="1" kern="1200" dirty="0">
            <a:solidFill>
              <a:schemeClr val="bg1"/>
            </a:solidFill>
            <a:latin typeface="Comic Sans MS" pitchFamily="66" charset="0"/>
          </a:endParaRPr>
        </a:p>
      </dsp:txBody>
      <dsp:txXfrm>
        <a:off x="2517" y="331593"/>
        <a:ext cx="2936711" cy="2436879"/>
      </dsp:txXfrm>
    </dsp:sp>
    <dsp:sp modelId="{6328120F-A320-456A-AB3F-8DF44AE77318}">
      <dsp:nvSpPr>
        <dsp:cNvPr id="0" name=""/>
        <dsp:cNvSpPr/>
      </dsp:nvSpPr>
      <dsp:spPr>
        <a:xfrm>
          <a:off x="3045130" y="3339933"/>
          <a:ext cx="5452668" cy="28713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8133743"/>
            <a:satOff val="-33449"/>
            <a:lumOff val="115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8133743"/>
              <a:satOff val="-33449"/>
              <a:lumOff val="11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Владелец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абонемента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(лицо или учреждение).                                  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Абонент: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аккуратный, новый, городской абонент; абонент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библиотеки, телефонной сети, концертного зала; абонент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заказал, получил книгу; абонент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 отвечает.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5130" y="3339933"/>
        <a:ext cx="5452668" cy="2871351"/>
      </dsp:txXfrm>
    </dsp:sp>
    <dsp:sp modelId="{9CDA4849-2D6C-4FE2-A486-33F510238EE0}">
      <dsp:nvSpPr>
        <dsp:cNvPr id="0" name=""/>
        <dsp:cNvSpPr/>
      </dsp:nvSpPr>
      <dsp:spPr>
        <a:xfrm>
          <a:off x="3322" y="3557169"/>
          <a:ext cx="3041807" cy="2436879"/>
        </a:xfrm>
        <a:prstGeom prst="roundRect">
          <a:avLst/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60000"/>
                <a:satMod val="160000"/>
              </a:schemeClr>
            </a:gs>
            <a:gs pos="46000">
              <a:schemeClr val="accent2">
                <a:hueOff val="7729367"/>
                <a:satOff val="-82653"/>
                <a:lumOff val="21569"/>
                <a:alphaOff val="0"/>
                <a:tint val="86000"/>
                <a:satMod val="16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chemeClr val="bg1"/>
              </a:solidFill>
              <a:latin typeface="Comic Sans MS" pitchFamily="66" charset="0"/>
            </a:rPr>
            <a:t>АБОНЕНТ</a:t>
          </a:r>
          <a:endParaRPr lang="ru-RU" sz="3800" kern="1200" dirty="0">
            <a:solidFill>
              <a:schemeClr val="bg1"/>
            </a:solidFill>
            <a:latin typeface="Comic Sans MS" pitchFamily="66" charset="0"/>
          </a:endParaRPr>
        </a:p>
      </dsp:txBody>
      <dsp:txXfrm>
        <a:off x="3322" y="3557169"/>
        <a:ext cx="3041807" cy="24368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5EC4DF-EA0D-48AE-8EC1-BA7F0446C836}">
      <dsp:nvSpPr>
        <dsp:cNvPr id="0" name=""/>
        <dsp:cNvSpPr/>
      </dsp:nvSpPr>
      <dsp:spPr>
        <a:xfrm>
          <a:off x="285741" y="980"/>
          <a:ext cx="7786762" cy="29335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АДРЕСАНТ.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Тот, 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кто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посылает почтовое или телеграфное отправление (лицо или учреждение). </a:t>
          </a:r>
          <a:r>
            <a:rPr lang="ru-RU" sz="2800" b="1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Синоним</a:t>
          </a:r>
          <a:r>
            <a:rPr lang="ru-RU" sz="2800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отправитель. </a:t>
          </a:r>
          <a:r>
            <a:rPr lang="ru-RU" sz="2800" b="1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Антоним</a:t>
          </a:r>
          <a:r>
            <a:rPr lang="ru-RU" sz="2800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получатель. 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ru-RU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дресант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аккуратный, пунктуальный адресант; адресант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пишет, сообщает. 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741" y="980"/>
        <a:ext cx="7786762" cy="2933548"/>
      </dsp:txXfrm>
    </dsp:sp>
    <dsp:sp modelId="{7EBF0454-A253-4B0D-A0D4-3E83FBC01529}">
      <dsp:nvSpPr>
        <dsp:cNvPr id="0" name=""/>
        <dsp:cNvSpPr/>
      </dsp:nvSpPr>
      <dsp:spPr>
        <a:xfrm>
          <a:off x="214310" y="3423453"/>
          <a:ext cx="7929625" cy="2933548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АДРЕСАТ.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Тот, 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кому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адресовано почтовое отправление (лицо или учреждение).        </a:t>
          </a:r>
          <a:r>
            <a:rPr lang="ru-RU" sz="2800" b="1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Синоним</a:t>
          </a:r>
          <a:r>
            <a:rPr lang="ru-RU" sz="2800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получатель. </a:t>
          </a:r>
          <a:r>
            <a:rPr lang="ru-RU" sz="2800" b="1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Антоним</a:t>
          </a:r>
          <a:r>
            <a:rPr lang="ru-RU" sz="2800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80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отправитель. 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Адресат: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новый, прежний, забытый, точный, постоянный, временный адресат; адресат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выбыл; уточнить, найти адресата (адресат).</a:t>
          </a:r>
          <a:b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4310" y="3423453"/>
        <a:ext cx="7929625" cy="29335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FD47AC-B55E-4B52-8309-B85529652C49}">
      <dsp:nvSpPr>
        <dsp:cNvPr id="0" name=""/>
        <dsp:cNvSpPr/>
      </dsp:nvSpPr>
      <dsp:spPr>
        <a:xfrm>
          <a:off x="3372696" y="381"/>
          <a:ext cx="5052871" cy="352337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БЕЛЕТЬ. 1.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Становиться белым. 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Антоним:</a:t>
          </a: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чернеть.          Выделяться своим белым цветом.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Белеть: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1) лицо белеет от страха, от боли; нос белеет от мороза; волосы белеют с годами; 2) белеет парус, вершина горы, снег, берёза, цветок, платье, кожа, седина.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2696" y="381"/>
        <a:ext cx="5052871" cy="3523375"/>
      </dsp:txXfrm>
    </dsp:sp>
    <dsp:sp modelId="{B2ACB57F-90AA-4FC9-9D87-61CB1769799C}">
      <dsp:nvSpPr>
        <dsp:cNvPr id="0" name=""/>
        <dsp:cNvSpPr/>
      </dsp:nvSpPr>
      <dsp:spPr>
        <a:xfrm>
          <a:off x="4116" y="767518"/>
          <a:ext cx="3368580" cy="19891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dk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tx1"/>
              </a:solidFill>
              <a:latin typeface="Comic Sans MS" pitchFamily="66" charset="0"/>
            </a:rPr>
            <a:t>БЕЛ</a:t>
          </a:r>
          <a:r>
            <a:rPr lang="ru-RU" sz="6600" b="1" kern="1200" dirty="0" smtClean="0">
              <a:solidFill>
                <a:schemeClr val="tx1"/>
              </a:solidFill>
              <a:latin typeface="Comic Sans MS" pitchFamily="66" charset="0"/>
            </a:rPr>
            <a:t>Е</a:t>
          </a:r>
          <a:r>
            <a:rPr lang="ru-RU" sz="5400" kern="1200" dirty="0" smtClean="0">
              <a:solidFill>
                <a:schemeClr val="tx1"/>
              </a:solidFill>
              <a:latin typeface="Comic Sans MS" pitchFamily="66" charset="0"/>
            </a:rPr>
            <a:t>ТЬ</a:t>
          </a:r>
          <a:endParaRPr lang="ru-RU" sz="540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4116" y="767518"/>
        <a:ext cx="3368580" cy="1989101"/>
      </dsp:txXfrm>
    </dsp:sp>
    <dsp:sp modelId="{DA723FC6-C0EB-4E49-9678-117B2D040D15}">
      <dsp:nvSpPr>
        <dsp:cNvPr id="0" name=""/>
        <dsp:cNvSpPr/>
      </dsp:nvSpPr>
      <dsp:spPr>
        <a:xfrm>
          <a:off x="3372696" y="3722667"/>
          <a:ext cx="5052871" cy="256349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БЕЛИТЬ. 1.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Покрывать белым. </a:t>
          </a: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Антоним: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чернить.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Делать что-либо белым, подвергая особой обработке, отбеливать. </a:t>
          </a: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Антоним: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чернить.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Использовать молоко, сливки или сметану как приправу к кушанью.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Белить: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стволы деревьев, потолок, лицо;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мелом, кистью; 2)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пряжу, ткань.     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3. ~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щи, суп, чай;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~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сметаной,сливками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2696" y="3722667"/>
        <a:ext cx="5052871" cy="2563494"/>
      </dsp:txXfrm>
    </dsp:sp>
    <dsp:sp modelId="{F26DDC9F-289D-4348-8AE1-26A2C7CEE422}">
      <dsp:nvSpPr>
        <dsp:cNvPr id="0" name=""/>
        <dsp:cNvSpPr/>
      </dsp:nvSpPr>
      <dsp:spPr>
        <a:xfrm>
          <a:off x="4116" y="4009863"/>
          <a:ext cx="3368580" cy="19891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dk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chemeClr val="tx1"/>
              </a:solidFill>
              <a:latin typeface="Comic Sans MS" pitchFamily="66" charset="0"/>
            </a:rPr>
            <a:t>БЕЛ</a:t>
          </a:r>
          <a:r>
            <a:rPr lang="ru-RU" sz="6000" b="1" kern="1200" dirty="0" smtClean="0">
              <a:solidFill>
                <a:schemeClr val="tx1"/>
              </a:solidFill>
              <a:latin typeface="Comic Sans MS" pitchFamily="66" charset="0"/>
            </a:rPr>
            <a:t>И</a:t>
          </a:r>
          <a:r>
            <a:rPr lang="ru-RU" sz="5200" kern="1200" dirty="0" smtClean="0">
              <a:solidFill>
                <a:schemeClr val="tx1"/>
              </a:solidFill>
              <a:latin typeface="Comic Sans MS" pitchFamily="66" charset="0"/>
            </a:rPr>
            <a:t>ТЬ</a:t>
          </a:r>
          <a:endParaRPr lang="ru-RU" sz="520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4116" y="4009863"/>
        <a:ext cx="3368580" cy="198910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F7938D-4AA1-4AFA-A2D5-FFDC369FD491}">
      <dsp:nvSpPr>
        <dsp:cNvPr id="0" name=""/>
        <dsp:cNvSpPr/>
      </dsp:nvSpPr>
      <dsp:spPr>
        <a:xfrm rot="5400000">
          <a:off x="-472044" y="647175"/>
          <a:ext cx="3146962" cy="220287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 </a:t>
          </a:r>
          <a:r>
            <a:rPr lang="ru-RU" sz="4400" b="1" kern="1200" dirty="0" err="1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Ница</a:t>
          </a:r>
          <a:endParaRPr lang="ru-RU" sz="4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472044" y="647175"/>
        <a:ext cx="3146962" cy="2202874"/>
      </dsp:txXfrm>
    </dsp:sp>
    <dsp:sp modelId="{311B0554-A80A-4B31-B590-2921F8B4905E}">
      <dsp:nvSpPr>
        <dsp:cNvPr id="0" name=""/>
        <dsp:cNvSpPr/>
      </dsp:nvSpPr>
      <dsp:spPr>
        <a:xfrm rot="5400000">
          <a:off x="4206572" y="-1986411"/>
          <a:ext cx="2362289" cy="6369685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ВАФЕЛЬНИЦА. </a:t>
          </a:r>
          <a:r>
            <a:rPr lang="ru-RU" sz="2800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Металлическая форма для выпечки вафель.                                       </a:t>
          </a: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Вафельница: </a:t>
          </a:r>
          <a:r>
            <a:rPr lang="ru-RU" sz="2800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новая, усовершенствованная, электрическая вафельница.</a:t>
          </a:r>
          <a:endParaRPr lang="ru-RU" sz="2800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06572" y="-1986411"/>
        <a:ext cx="2362289" cy="6369685"/>
      </dsp:txXfrm>
    </dsp:sp>
    <dsp:sp modelId="{E72AAA04-2A0B-4CBF-A156-67F33C837FF7}">
      <dsp:nvSpPr>
        <dsp:cNvPr id="0" name=""/>
        <dsp:cNvSpPr/>
      </dsp:nvSpPr>
      <dsp:spPr>
        <a:xfrm rot="5400000">
          <a:off x="-472044" y="3522901"/>
          <a:ext cx="3146962" cy="220287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 </a:t>
          </a:r>
          <a:r>
            <a:rPr lang="ru-RU" sz="4400" b="1" kern="1200" dirty="0" err="1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Щица</a:t>
          </a:r>
          <a:endParaRPr lang="ru-RU" sz="4400" b="1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472044" y="3522901"/>
        <a:ext cx="3146962" cy="2202874"/>
      </dsp:txXfrm>
    </dsp:sp>
    <dsp:sp modelId="{76D2576B-353A-4857-8D43-FE83E5FD10BD}">
      <dsp:nvSpPr>
        <dsp:cNvPr id="0" name=""/>
        <dsp:cNvSpPr/>
      </dsp:nvSpPr>
      <dsp:spPr>
        <a:xfrm rot="5400000">
          <a:off x="4364954" y="888776"/>
          <a:ext cx="2045525" cy="6369685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ВАФЕЛЬЩИЦА. </a:t>
          </a:r>
          <a:r>
            <a:rPr lang="ru-RU" sz="2400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Работница кондитерского производства, изготовляющая вафли, или продавщица вафель.</a:t>
          </a:r>
          <a:endParaRPr lang="ru-RU" sz="2400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Вафельщица: </a:t>
          </a:r>
          <a:r>
            <a:rPr lang="ru-RU" sz="2400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молодая, проворная, весёлая вафельщица</a:t>
          </a:r>
          <a:endParaRPr lang="ru-RU" sz="2400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64954" y="888776"/>
        <a:ext cx="2045525" cy="636968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5C77BC-ED02-432A-905C-020CCB744149}">
      <dsp:nvSpPr>
        <dsp:cNvPr id="0" name=""/>
        <dsp:cNvSpPr/>
      </dsp:nvSpPr>
      <dsp:spPr>
        <a:xfrm>
          <a:off x="0" y="3679"/>
          <a:ext cx="8715436" cy="32040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ГРОЗНЫЙ.  1. 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Наводящий страх, ужас, грозящий бедой, гибелью; выражающий угрозу.      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Суровый, строгий (разг.).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Грозный: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1) грозный враг; грозные партизаны; грозное оружие; грозный окрик,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2) грозный человек, взгляд; грозные слова, речи.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79"/>
        <a:ext cx="8715436" cy="3204086"/>
      </dsp:txXfrm>
    </dsp:sp>
    <dsp:sp modelId="{5D9BDB14-2C96-4CE8-9388-B11579F5BEFD}">
      <dsp:nvSpPr>
        <dsp:cNvPr id="0" name=""/>
        <dsp:cNvSpPr/>
      </dsp:nvSpPr>
      <dsp:spPr>
        <a:xfrm rot="5400000">
          <a:off x="3990195" y="3256768"/>
          <a:ext cx="735044" cy="882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400000">
        <a:off x="3990195" y="3256768"/>
        <a:ext cx="735044" cy="882052"/>
      </dsp:txXfrm>
    </dsp:sp>
    <dsp:sp modelId="{A7042CB5-A2D3-4366-AF0F-60A65D912158}">
      <dsp:nvSpPr>
        <dsp:cNvPr id="0" name=""/>
        <dsp:cNvSpPr/>
      </dsp:nvSpPr>
      <dsp:spPr>
        <a:xfrm>
          <a:off x="0" y="4187824"/>
          <a:ext cx="8715436" cy="2166478"/>
        </a:xfrm>
        <a:prstGeom prst="roundRect">
          <a:avLst>
            <a:gd name="adj" fmla="val 10000"/>
          </a:avLst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ГРОЗОВОЙ.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Относящийся к грозе, свойственный ей, обильный грозами.              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Грозовой: </a:t>
          </a:r>
          <a:r>
            <a:rPr lang="ru-RU" sz="3200" b="0" kern="1200" dirty="0" smtClean="0">
              <a:latin typeface="Times New Roman" pitchFamily="18" charset="0"/>
              <a:cs typeface="Times New Roman" pitchFamily="18" charset="0"/>
            </a:rPr>
            <a:t>грозов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ая туча; грозовые раскаты; грозовой день; грозовое лето.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87824"/>
        <a:ext cx="8715436" cy="216647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777632-3801-4BDB-89D7-8D40A13A8856}">
      <dsp:nvSpPr>
        <dsp:cNvPr id="0" name=""/>
        <dsp:cNvSpPr/>
      </dsp:nvSpPr>
      <dsp:spPr>
        <a:xfrm>
          <a:off x="2995732" y="758"/>
          <a:ext cx="5504973" cy="2958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ИНДЕЙСКИЙ. 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Относящийся к индейцам, принадлежащий им. 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Индейский: 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индейский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костюм, лук; индейская лодка; индейские племена.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5732" y="758"/>
        <a:ext cx="5504973" cy="2958851"/>
      </dsp:txXfrm>
    </dsp:sp>
    <dsp:sp modelId="{BB3E0C9F-5A6A-41F0-8A59-279AE43C701A}">
      <dsp:nvSpPr>
        <dsp:cNvPr id="0" name=""/>
        <dsp:cNvSpPr/>
      </dsp:nvSpPr>
      <dsp:spPr>
        <a:xfrm>
          <a:off x="415" y="531473"/>
          <a:ext cx="2995317" cy="18974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ИНД</a:t>
          </a:r>
          <a:r>
            <a:rPr lang="ru-RU" sz="4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ЙСКИЙ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5" y="531473"/>
        <a:ext cx="2995317" cy="1897422"/>
      </dsp:txXfrm>
    </dsp:sp>
    <dsp:sp modelId="{97AFB856-496C-4955-859E-AB74A9B92C8E}">
      <dsp:nvSpPr>
        <dsp:cNvPr id="0" name=""/>
        <dsp:cNvSpPr/>
      </dsp:nvSpPr>
      <dsp:spPr>
        <a:xfrm>
          <a:off x="3022359" y="3255495"/>
          <a:ext cx="5478435" cy="2958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ИНДИЙСКИЙ.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Относящийся к Индии, к индийцам, принадлежащий им.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Индийский: 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индийский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танец; индийская музыка; индийские города; индийская ткань.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2359" y="3255495"/>
        <a:ext cx="5478435" cy="2958851"/>
      </dsp:txXfrm>
    </dsp:sp>
    <dsp:sp modelId="{B64DA409-71A7-491E-883B-D6772F7C2EF0}">
      <dsp:nvSpPr>
        <dsp:cNvPr id="0" name=""/>
        <dsp:cNvSpPr/>
      </dsp:nvSpPr>
      <dsp:spPr>
        <a:xfrm>
          <a:off x="327" y="3826243"/>
          <a:ext cx="3022032" cy="1817356"/>
        </a:xfrm>
        <a:prstGeom prst="roundRect">
          <a:avLst/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60000"/>
                <a:satMod val="160000"/>
              </a:schemeClr>
            </a:gs>
            <a:gs pos="46000">
              <a:schemeClr val="accent5">
                <a:hueOff val="-5020566"/>
                <a:satOff val="41093"/>
                <a:lumOff val="-6666"/>
                <a:alphaOff val="0"/>
                <a:tint val="86000"/>
                <a:satMod val="160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ИНД</a:t>
          </a:r>
          <a:r>
            <a:rPr lang="ru-RU" sz="4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</a:t>
          </a: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ЙСКИЙ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7" y="3826243"/>
        <a:ext cx="3022032" cy="181735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16350-7CF2-438F-B8FE-77F1BCA81D43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7ED15-D198-4413-93C3-00C3180E81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ED15-D198-4413-93C3-00C3180E815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39CB2F-F7C2-43D3-95D8-21FA13C53D5B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18FF54-8C81-40ED-AC03-490EBBFEE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785926"/>
            <a:ext cx="8062912" cy="171451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8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omic Sans MS" pitchFamily="66" charset="0"/>
              </a:rPr>
              <a:t>ПАРОНИМЫ</a:t>
            </a:r>
            <a:endParaRPr lang="ru-RU" sz="8800" b="1" dirty="0">
              <a:ln w="50800"/>
              <a:solidFill>
                <a:schemeClr val="bg1">
                  <a:shade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149080"/>
            <a:ext cx="5471616" cy="13681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Урок  составила учитель начальных классов </a:t>
            </a:r>
            <a:r>
              <a:rPr lang="ru-RU" b="1" dirty="0" err="1" smtClean="0">
                <a:solidFill>
                  <a:srgbClr val="FFC000"/>
                </a:solidFill>
              </a:rPr>
              <a:t>Рукавцова</a:t>
            </a:r>
            <a:r>
              <a:rPr lang="ru-RU" b="1" dirty="0" smtClean="0">
                <a:solidFill>
                  <a:srgbClr val="FFC000"/>
                </a:solidFill>
              </a:rPr>
              <a:t> И.Б.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18433" name="Picture 1" descr="C:\Users\DOMO\Desktop\анимашки\book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214818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857256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850112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85728"/>
          <a:ext cx="835824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285720" y="214290"/>
          <a:ext cx="842968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357166"/>
          <a:ext cx="857256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1543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357166"/>
          <a:ext cx="850112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0">
      <a:dk1>
        <a:sysClr val="windowText" lastClr="000000"/>
      </a:dk1>
      <a:lt1>
        <a:sysClr val="window" lastClr="FFFFFF"/>
      </a:lt1>
      <a:dk2>
        <a:srgbClr val="7E311F"/>
      </a:dk2>
      <a:lt2>
        <a:srgbClr val="FFFF00"/>
      </a:lt2>
      <a:accent1>
        <a:srgbClr val="A8422A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A79A02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DFCE04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Другая 10">
    <a:dk1>
      <a:sysClr val="windowText" lastClr="000000"/>
    </a:dk1>
    <a:lt1>
      <a:sysClr val="window" lastClr="FFFFFF"/>
    </a:lt1>
    <a:dk2>
      <a:srgbClr val="7E311F"/>
    </a:dk2>
    <a:lt2>
      <a:srgbClr val="FFFF00"/>
    </a:lt2>
    <a:accent1>
      <a:srgbClr val="A8422A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Другая 7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A8422A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Другая 1">
    <a:dk1>
      <a:srgbClr val="A79A02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DFCE04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198</TotalTime>
  <Words>706</Words>
  <Application>Microsoft Office PowerPoint</Application>
  <PresentationFormat>Экран (4:3)</PresentationFormat>
  <Paragraphs>50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ПАРОНИМЫ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ПАРОНИМЫ</dc:title>
  <dc:creator>DOMO</dc:creator>
  <cp:lastModifiedBy>123</cp:lastModifiedBy>
  <cp:revision>21</cp:revision>
  <dcterms:created xsi:type="dcterms:W3CDTF">2009-11-22T13:57:35Z</dcterms:created>
  <dcterms:modified xsi:type="dcterms:W3CDTF">2013-04-28T08:50:31Z</dcterms:modified>
</cp:coreProperties>
</file>