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87" r:id="rId19"/>
    <p:sldId id="272" r:id="rId20"/>
    <p:sldId id="273" r:id="rId21"/>
    <p:sldId id="274" r:id="rId22"/>
    <p:sldId id="275" r:id="rId23"/>
    <p:sldId id="277" r:id="rId24"/>
    <p:sldId id="278" r:id="rId25"/>
    <p:sldId id="27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4473E-45F3-4C92-A679-579F14442C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9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90BF8-400E-461D-B01C-1D93F1039D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6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A5518-9136-4B66-B1FF-D686248EE0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0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91EE0-5B30-4E56-A5CF-E1EEF9FF75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4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5501A-F8F9-4C21-B8AE-02C191CA1A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10AC1-A189-4640-B236-0DE69505B0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7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D271B-5074-4098-9933-4F5391DDC8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8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FF9A-396A-40ED-B2FC-2539D5D18C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2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0C162-B690-4848-A4FB-2A8FF96200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7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E3284-6E82-40F3-A014-1C16044FCB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7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7B49A-3151-43F4-AABF-F3199BF70B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89B36A-E575-45C8-AB15-B4DDE07E82C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G_03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0"/>
          <a:stretch>
            <a:fillRect/>
          </a:stretch>
        </p:blipFill>
        <p:spPr bwMode="auto">
          <a:xfrm>
            <a:off x="2771775" y="1700213"/>
            <a:ext cx="2954338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23850" y="-26988"/>
            <a:ext cx="8820150" cy="14573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Decorlz"/>
              </a:rPr>
              <a:t>Именем  Екатерины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Decorlz"/>
              </a:rPr>
              <a:t>нареченный...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611188" y="3213100"/>
            <a:ext cx="2625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Фрагмент картины </a:t>
            </a:r>
          </a:p>
          <a:p>
            <a:pPr algn="ctr"/>
            <a:r>
              <a:rPr lang="ru-RU" b="1"/>
              <a:t>Ф.Рокотова,</a:t>
            </a:r>
          </a:p>
          <a:p>
            <a:pPr algn="ctr"/>
            <a:r>
              <a:rPr lang="ru-RU" b="1"/>
              <a:t> 1770 г.</a:t>
            </a:r>
          </a:p>
        </p:txBody>
      </p:sp>
      <p:pic>
        <p:nvPicPr>
          <p:cNvPr id="11269" name="Picture 5" descr="Рисунок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0"/>
            <a:ext cx="5373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6156325" y="2636838"/>
            <a:ext cx="2987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Портрет Екатерины Второй, 1763 г., </a:t>
            </a:r>
          </a:p>
          <a:p>
            <a:pPr algn="ctr"/>
            <a:r>
              <a:rPr lang="ru-RU" b="1"/>
              <a:t>Ф. Рокотов</a:t>
            </a:r>
          </a:p>
        </p:txBody>
      </p:sp>
      <p:pic>
        <p:nvPicPr>
          <p:cNvPr id="12293" name="Picture 5" descr="Рисунок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6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Рисунок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0"/>
            <a:ext cx="541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50825" y="2997200"/>
            <a:ext cx="3263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Ф.И.Шубин,</a:t>
            </a:r>
          </a:p>
          <a:p>
            <a:pPr algn="ctr"/>
            <a:r>
              <a:rPr lang="ru-RU" b="1"/>
              <a:t>скульптура 1789-1790 гг.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0" y="2349500"/>
            <a:ext cx="37798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Д.Г. Левицкий</a:t>
            </a:r>
          </a:p>
          <a:p>
            <a:pPr algn="ctr"/>
            <a:r>
              <a:rPr lang="ru-RU" b="1"/>
              <a:t>портрет Екатерины </a:t>
            </a:r>
            <a:r>
              <a:rPr lang="en-US" b="1"/>
              <a:t>II</a:t>
            </a:r>
            <a:r>
              <a:rPr lang="ru-RU" b="1"/>
              <a:t> </a:t>
            </a:r>
          </a:p>
          <a:p>
            <a:pPr algn="ctr"/>
            <a:r>
              <a:rPr lang="ru-RU" b="1"/>
              <a:t>в храме богини правосудия,</a:t>
            </a:r>
          </a:p>
          <a:p>
            <a:pPr algn="ctr"/>
            <a:r>
              <a:rPr lang="ru-RU" b="1"/>
              <a:t>1780-е гг.</a:t>
            </a:r>
          </a:p>
        </p:txBody>
      </p:sp>
      <p:pic>
        <p:nvPicPr>
          <p:cNvPr id="14341" name="Picture 5" descr="Рисунок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0"/>
            <a:ext cx="5276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Императрица Екатерина II Вели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6"/>
          <a:stretch>
            <a:fillRect/>
          </a:stretch>
        </p:blipFill>
        <p:spPr bwMode="auto">
          <a:xfrm>
            <a:off x="2051050" y="0"/>
            <a:ext cx="4779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utograph_of_Ekaterina_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7056437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411413" y="5734050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Автограф  Екатерины Великой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Ekaterina_Vekik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519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Грамота Екатерины 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43438" y="3429000"/>
            <a:ext cx="4500562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51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20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2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Текст  грамоты</a:t>
            </a:r>
          </a:p>
          <a:p>
            <a:pPr algn="just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       </a:t>
            </a:r>
            <a:r>
              <a:rPr lang="ru-RU" sz="2100">
                <a:latin typeface="Times New Roman" pitchFamily="18" charset="0"/>
              </a:rPr>
              <a:t>«Божию милостию Мы Екатерина Вторая, Императрица и Самодержица всероссийская.</a:t>
            </a:r>
          </a:p>
          <a:p>
            <a:pPr algn="just">
              <a:lnSpc>
                <a:spcPct val="80000"/>
              </a:lnSpc>
            </a:pPr>
            <a:r>
              <a:rPr lang="ru-RU" sz="2100">
                <a:latin typeface="Times New Roman" pitchFamily="18" charset="0"/>
              </a:rPr>
              <a:t>Верного Нашего Войска Черноморского Кошевому Атаману, Старшинам и всему войску Нашего Императорского Величества Милостивое Слово:</a:t>
            </a:r>
          </a:p>
          <a:p>
            <a:pPr algn="just">
              <a:lnSpc>
                <a:spcPct val="80000"/>
              </a:lnSpc>
            </a:pPr>
            <a:r>
              <a:rPr lang="ru-RU" sz="2100">
                <a:latin typeface="Times New Roman" pitchFamily="18" charset="0"/>
              </a:rPr>
              <a:t>. . 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72000" y="0"/>
            <a:ext cx="4572000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ЖАЛОВАННАЯ ГРАМОТА ИМПЕРАТРИЦЫ ЕКАТЕРИНЫ </a:t>
            </a:r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</a:t>
            </a:r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lnSpc>
                <a:spcPct val="85000"/>
              </a:lnSpc>
            </a:pPr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30 ИЮНЯ 1792 г. ЦАРСКОЕ СЕЛО</a:t>
            </a:r>
          </a:p>
          <a:p>
            <a:pPr>
              <a:lnSpc>
                <a:spcPct val="85000"/>
              </a:lnSpc>
            </a:pPr>
            <a:endParaRPr lang="ru-RU" sz="32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692150"/>
            <a:ext cx="4284663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51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20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sz="2100">
                <a:latin typeface="Times New Roman" pitchFamily="18" charset="0"/>
              </a:rPr>
              <a:t>. . .</a:t>
            </a:r>
          </a:p>
          <a:p>
            <a:pPr algn="just">
              <a:lnSpc>
                <a:spcPct val="80000"/>
              </a:lnSpc>
            </a:pPr>
            <a:r>
              <a:rPr lang="ru-RU" sz="2100">
                <a:latin typeface="Times New Roman" pitchFamily="18" charset="0"/>
              </a:rPr>
              <a:t>Мы надеемся, что Войско Черноморское, соответствуя Монаршему Нашему о нем попечению, потщится не только бдительным охранением границ соблюсти имя храбрых воинов, но и всемерное употребить старание заслужить звание добрых и полезных граждан внутренним благоустройством, трудолюбием и распространением семейственного жития. </a:t>
            </a:r>
          </a:p>
          <a:p>
            <a:pPr algn="just">
              <a:lnSpc>
                <a:spcPct val="80000"/>
              </a:lnSpc>
            </a:pPr>
            <a:r>
              <a:rPr lang="ru-RU" sz="2100">
                <a:latin typeface="Times New Roman" pitchFamily="18" charset="0"/>
              </a:rPr>
              <a:t>    Дано в Царском Селе Июня 30-го дня лета от Рождества Христова 1792-го а государствования Нашего тридесять первого года.</a:t>
            </a:r>
          </a:p>
          <a:p>
            <a:pPr algn="r">
              <a:lnSpc>
                <a:spcPct val="80000"/>
              </a:lnSpc>
            </a:pPr>
            <a:r>
              <a:rPr lang="ru-RU" sz="2100">
                <a:latin typeface="Times New Roman" pitchFamily="18" charset="0"/>
              </a:rPr>
              <a:t>Екатерина »</a:t>
            </a:r>
          </a:p>
          <a:p>
            <a:pPr algn="just">
              <a:lnSpc>
                <a:spcPct val="80000"/>
              </a:lnSpc>
            </a:pPr>
            <a:r>
              <a:rPr lang="ru-RU" sz="2100">
                <a:latin typeface="Times New Roman" pitchFamily="18" charset="0"/>
              </a:rPr>
              <a:t>    </a:t>
            </a:r>
          </a:p>
        </p:txBody>
      </p:sp>
      <p:pic>
        <p:nvPicPr>
          <p:cNvPr id="33796" name="Рисунок 2" descr="Грамота Екатерины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7988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580063" y="3357563"/>
            <a:ext cx="356393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План Карасунского Кута в конце XVIII в. </a:t>
            </a:r>
          </a:p>
          <a:p>
            <a:pPr algn="ctr">
              <a:lnSpc>
                <a:spcPct val="80000"/>
              </a:lnSpc>
            </a:pP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Реконструкция кандидата исторических наук В.В. Бондаря.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76375" y="1557338"/>
            <a:ext cx="628808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/>
              <a:t>Без памяти – нет традиций,</a:t>
            </a:r>
          </a:p>
          <a:p>
            <a:pPr algn="ctr"/>
            <a:r>
              <a:rPr lang="ru-RU" sz="3200"/>
              <a:t>Без традиций – нет культуры, </a:t>
            </a:r>
          </a:p>
          <a:p>
            <a:pPr algn="ctr"/>
            <a:r>
              <a:rPr lang="ru-RU" sz="3200"/>
              <a:t>Без культуры – нет духовности, </a:t>
            </a:r>
          </a:p>
          <a:p>
            <a:pPr algn="ctr"/>
            <a:r>
              <a:rPr lang="ru-RU" sz="3200"/>
              <a:t>Без духовности – нет личности, </a:t>
            </a:r>
          </a:p>
          <a:p>
            <a:pPr algn="ctr"/>
            <a:r>
              <a:rPr lang="ru-RU" sz="3200"/>
              <a:t>Без личности – нет народа!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484438" y="260350"/>
            <a:ext cx="2987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Казаки Черноморского казачьего войска. </a:t>
            </a:r>
          </a:p>
          <a:p>
            <a:pPr algn="ctr">
              <a:lnSpc>
                <a:spcPct val="80000"/>
              </a:lnSpc>
            </a:pP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Нач. XIX в.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651500" y="404813"/>
            <a:ext cx="34925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2200">
                <a:latin typeface="Times New Roman" pitchFamily="18" charset="0"/>
              </a:rPr>
              <a:t>     </a:t>
            </a:r>
            <a:r>
              <a:rPr lang="ru-RU" sz="2100">
                <a:latin typeface="Times New Roman" pitchFamily="18" charset="0"/>
              </a:rPr>
              <a:t>С первых дней своего существования Екатеринодар являлся военно-административным центром земли войска Черноморского. </a:t>
            </a:r>
          </a:p>
          <a:p>
            <a:pPr algn="just">
              <a:lnSpc>
                <a:spcPct val="85000"/>
              </a:lnSpc>
            </a:pPr>
            <a:r>
              <a:rPr lang="ru-RU" sz="2100">
                <a:latin typeface="Times New Roman" pitchFamily="18" charset="0"/>
              </a:rPr>
              <a:t>    В Екатеринодаре находился атаман Черноморского войска, Войсковое правительство (затем Войсковая канцелярия и Войсковое правление), войсковое дежурство, начальник Черноморской кордонной линии. </a:t>
            </a:r>
          </a:p>
          <a:p>
            <a:pPr algn="just">
              <a:lnSpc>
                <a:spcPct val="85000"/>
              </a:lnSpc>
            </a:pPr>
            <a:r>
              <a:rPr lang="ru-RU" sz="2100">
                <a:latin typeface="Times New Roman" pitchFamily="18" charset="0"/>
              </a:rPr>
              <a:t>    Город являлся штаб-квартирой всех конных и большинства пеших полков войска, здесь же находились и сборные пункты строевых частей.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Памятник Екатерине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35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300788" y="1268413"/>
            <a:ext cx="28432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6 мая 1907 года </a:t>
            </a:r>
          </a:p>
          <a:p>
            <a:pPr algn="ctr"/>
            <a:r>
              <a:rPr lang="ru-RU"/>
              <a:t>На Атаманской (Крепостной) площади состоялось открытие замечательного памятника, ставшего символом города.</a:t>
            </a:r>
          </a:p>
          <a:p>
            <a:pPr algn="ctr"/>
            <a:r>
              <a:rPr lang="ru-RU"/>
              <a:t>Авторы:</a:t>
            </a:r>
          </a:p>
          <a:p>
            <a:pPr algn="ctr"/>
            <a:r>
              <a:rPr lang="ru-RU"/>
              <a:t>М.О. Микешин</a:t>
            </a:r>
          </a:p>
          <a:p>
            <a:pPr algn="ctr"/>
            <a:r>
              <a:rPr lang="ru-RU"/>
              <a:t>и</a:t>
            </a:r>
          </a:p>
          <a:p>
            <a:pPr algn="ctr"/>
            <a:r>
              <a:rPr lang="ru-RU"/>
              <a:t>Б.В. Эдуардс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екатерининская улица (Мир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916238" y="5949950"/>
            <a:ext cx="3114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Екатерининская улица</a:t>
            </a:r>
            <a:r>
              <a:rPr lang="ru-RU"/>
              <a:t>.</a:t>
            </a:r>
          </a:p>
          <a:p>
            <a:pPr algn="ctr"/>
            <a:r>
              <a:rPr lang="ru-RU"/>
              <a:t> Сейчас - улица Мира.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k4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667625" cy="53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5300663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Сразу но переселении на Кубань, основали здесь казаки в 1794 году </a:t>
            </a:r>
            <a:r>
              <a:rPr lang="ru-RU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Екатерино-Лебяжью-Свято-Николаевскую мужскую пустынь</a:t>
            </a:r>
          </a:p>
          <a:p>
            <a:pPr algn="ctr"/>
            <a:r>
              <a:rPr lang="ru-RU"/>
              <a:t> </a:t>
            </a:r>
            <a:r>
              <a:rPr lang="ru-RU" i="1"/>
              <a:t>«ради престарелых и раненых казаков, желающих воспользоваться спокойною в монашестве жизнью».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eksh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2420938"/>
            <a:ext cx="44275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Свято-Екатерининский кафедральный собор </a:t>
            </a:r>
          </a:p>
          <a:p>
            <a:pPr algn="ctr"/>
            <a:r>
              <a:rPr lang="ru-RU"/>
              <a:t>является главным храмом епархии.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51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200"/>
              <a:t>127 лет своего существования наша столица носила имя Екатерины Великой. Наши предки казаки осознанно нарекли столицу Кубани Екатеринодаром, чтобы навсегда увековечить память о славных делах императрицы для своих потомков.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132138" y="213360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ноября 1920 года.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58888" y="2670175"/>
            <a:ext cx="662463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7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302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85000"/>
              </a:lnSpc>
            </a:pPr>
            <a:r>
              <a:rPr lang="ru-RU" sz="2100">
                <a:latin typeface="Times New Roman" pitchFamily="18" charset="0"/>
              </a:rPr>
              <a:t>    В Москву ушла телеграмма за подписью председателя Кубчероблревкома Я. Полуяна: </a:t>
            </a:r>
          </a:p>
          <a:p>
            <a:pPr algn="just">
              <a:lnSpc>
                <a:spcPct val="85000"/>
              </a:lnSpc>
            </a:pPr>
            <a:r>
              <a:rPr lang="ru-RU" sz="2100" i="1">
                <a:latin typeface="Times New Roman" pitchFamily="18" charset="0"/>
              </a:rPr>
              <a:t>«Горсовдеп совместно ревкомом РВС IX Облпартком РКП Совпроф Облком РКСМ ПОАРМ в ознаменование Октябрьской революции считая название города Екатеринодар напоминающим рабские времена и совершенно бессмысленным в республике труда навсегда освободившихся от потомков Екатерины и их приспешников постановил просить ВЦИК именовать город Краснодаром».</a:t>
            </a:r>
            <a:r>
              <a:rPr lang="ru-RU" sz="2100">
                <a:latin typeface="Times New Roman" pitchFamily="18" charset="0"/>
              </a:rPr>
              <a:t> </a:t>
            </a:r>
          </a:p>
          <a:p>
            <a:pPr algn="just">
              <a:lnSpc>
                <a:spcPct val="85000"/>
              </a:lnSpc>
            </a:pPr>
            <a:r>
              <a:rPr lang="ru-RU" sz="21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декабря</a:t>
            </a:r>
            <a:r>
              <a:rPr lang="ru-RU" sz="2100">
                <a:latin typeface="Times New Roman" pitchFamily="18" charset="0"/>
              </a:rPr>
              <a:t> Наркомат Внутренних дел РСФСР удовлетворил это ходатайство. </a:t>
            </a:r>
          </a:p>
          <a:p>
            <a:pPr algn="just">
              <a:lnSpc>
                <a:spcPct val="85000"/>
              </a:lnSpc>
            </a:pPr>
            <a:r>
              <a:rPr lang="ru-RU" sz="2100">
                <a:latin typeface="Times New Roman" pitchFamily="18" charset="0"/>
              </a:rPr>
              <a:t>  Город Екатеринодар перестал существовать. </a:t>
            </a:r>
          </a:p>
          <a:p>
            <a:pPr algn="just">
              <a:lnSpc>
                <a:spcPct val="85000"/>
              </a:lnSpc>
            </a:pPr>
            <a:r>
              <a:rPr lang="ru-RU" sz="2100">
                <a:latin typeface="Times New Roman" pitchFamily="18" charset="0"/>
              </a:rPr>
              <a:t> Начиналась история Краснодара.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79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0875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35675"/>
            <a:ext cx="5219700" cy="822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Икона  Святой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Великомученицы Екатерины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822825" y="1989138"/>
            <a:ext cx="4321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/>
              <a:t>24 ноября </a:t>
            </a:r>
          </a:p>
          <a:p>
            <a:pPr algn="ctr"/>
            <a:r>
              <a:rPr lang="ru-RU" sz="2400"/>
              <a:t>(по новому стилю 5 декабря) - день тезоименитства императрицы Екатерины </a:t>
            </a:r>
            <a:r>
              <a:rPr lang="en-US" sz="2400"/>
              <a:t>II</a:t>
            </a:r>
            <a:endParaRPr lang="ru-RU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50038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5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b="1"/>
              <a:t>Святая великомученица Екатерина </a:t>
            </a:r>
            <a:r>
              <a:rPr lang="ru-RU"/>
              <a:t>была дочерью правителя Александрии, обладала редкой красотой и умом. Она объявила родителям, что выйдет замуж лишь за того, кто превзойдет ее в знатности, богатстве, красоте и мудрости.</a:t>
            </a:r>
          </a:p>
          <a:p>
            <a:pPr algn="just"/>
            <a:r>
              <a:rPr lang="ru-RU"/>
              <a:t>Приняв святое крещение, Екатерина сподобилась увидеть Деву Марию с младенцем Иисусом. Господь ласково посмотрел на Екатерину и дал ей перстень. Когда видение окончилось, девушка увидела кольцо на своей руке.</a:t>
            </a:r>
          </a:p>
          <a:p>
            <a:pPr algn="just"/>
            <a:r>
              <a:rPr lang="ru-RU"/>
              <a:t>В то время в Александрию прибыл император Максимин (305–313) на языческое празднество, где в жертву приносились христиане. Екатерина, сострадая мученикам, вышла к правителю и исповедала ему свою веру.</a:t>
            </a:r>
          </a:p>
          <a:p>
            <a:pPr algn="just"/>
            <a:r>
              <a:rPr lang="ru-RU"/>
              <a:t>Император приказал казнить святую.</a:t>
            </a:r>
          </a:p>
        </p:txBody>
      </p:sp>
      <p:pic>
        <p:nvPicPr>
          <p:cNvPr id="5125" name="Picture 5" descr="Рисунок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692150"/>
            <a:ext cx="4146550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7388" cy="5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908050"/>
            <a:ext cx="4424362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0" y="5589588"/>
            <a:ext cx="46434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Будущая императрица Екатерина</a:t>
            </a:r>
            <a:r>
              <a:rPr lang="en-US" b="1"/>
              <a:t> II</a:t>
            </a:r>
            <a:r>
              <a:rPr lang="ru-RU" b="1"/>
              <a:t> </a:t>
            </a:r>
          </a:p>
          <a:p>
            <a:pPr algn="ctr"/>
            <a:r>
              <a:rPr lang="ru-RU" b="1"/>
              <a:t>София Фредерика Августа Ангальт-Цербстская</a:t>
            </a:r>
          </a:p>
        </p:txBody>
      </p:sp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4211638" y="0"/>
            <a:ext cx="4932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Великая княгиня Екатерина Алексеевна </a:t>
            </a:r>
          </a:p>
          <a:p>
            <a:pPr algn="ctr"/>
            <a:r>
              <a:rPr lang="ru-RU" b="1">
                <a:cs typeface="Tahoma" pitchFamily="34" charset="0"/>
              </a:rPr>
              <a:t>родилась </a:t>
            </a:r>
            <a:r>
              <a:rPr lang="en-US" b="1">
                <a:cs typeface="Tahoma" pitchFamily="34" charset="0"/>
              </a:rPr>
              <a:t>21 </a:t>
            </a:r>
            <a:r>
              <a:rPr lang="ru-RU" b="1">
                <a:cs typeface="Tahoma" pitchFamily="34" charset="0"/>
              </a:rPr>
              <a:t>апреля (2 мая) 1729, </a:t>
            </a:r>
            <a:r>
              <a:rPr lang="ru-RU" b="1">
                <a:solidFill>
                  <a:schemeClr val="bg1"/>
                </a:solidFill>
                <a:cs typeface="Tahoma" pitchFamily="34" charset="0"/>
              </a:rPr>
              <a:t>Штеттин, Пруссия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93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Рисунок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268413"/>
            <a:ext cx="4229100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5088" y="5876925"/>
            <a:ext cx="4235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Великий князь Петр Федорович</a:t>
            </a:r>
          </a:p>
          <a:p>
            <a:pPr algn="ctr"/>
            <a:r>
              <a:rPr lang="ru-RU" b="1"/>
              <a:t>будущий император Петр </a:t>
            </a:r>
            <a:r>
              <a:rPr lang="en-US" b="1"/>
              <a:t>III</a:t>
            </a:r>
            <a:endParaRPr lang="ru-RU"/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4643438" y="188913"/>
            <a:ext cx="45005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Великий князь Петр Федорович и Великая княгиня </a:t>
            </a:r>
          </a:p>
          <a:p>
            <a:pPr algn="ctr"/>
            <a:r>
              <a:rPr lang="ru-RU" b="1"/>
              <a:t>Екатерина Алексеевна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4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929313" y="2708275"/>
            <a:ext cx="3214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Екатерина Алексеевна</a:t>
            </a:r>
            <a:endParaRPr lang="en-US" b="1"/>
          </a:p>
          <a:p>
            <a:pPr algn="ctr"/>
            <a:r>
              <a:rPr lang="ru-RU" b="1"/>
              <a:t>примерно 1758 год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Рисун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0"/>
            <a:ext cx="594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0" y="2997200"/>
            <a:ext cx="3132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Екатерина </a:t>
            </a:r>
            <a:r>
              <a:rPr lang="en-US" b="1"/>
              <a:t>II</a:t>
            </a:r>
          </a:p>
          <a:p>
            <a:pPr algn="ctr"/>
            <a:r>
              <a:rPr lang="ru-RU" b="1"/>
              <a:t>гравюра резцом, </a:t>
            </a:r>
          </a:p>
          <a:p>
            <a:pPr algn="ctr"/>
            <a:r>
              <a:rPr lang="ru-RU" b="1"/>
              <a:t>конец </a:t>
            </a:r>
            <a:r>
              <a:rPr lang="en-US" b="1"/>
              <a:t>XVIII </a:t>
            </a:r>
            <a:r>
              <a:rPr lang="ru-RU" b="1"/>
              <a:t>века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5508625" y="3068638"/>
            <a:ext cx="3268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/>
              <a:t>Портрет работы Лампи, </a:t>
            </a:r>
          </a:p>
          <a:p>
            <a:pPr algn="ctr"/>
            <a:r>
              <a:rPr lang="ru-RU" b="1"/>
              <a:t>1793 г.</a:t>
            </a:r>
          </a:p>
        </p:txBody>
      </p:sp>
      <p:pic>
        <p:nvPicPr>
          <p:cNvPr id="10245" name="Picture 5" descr="Рисунок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7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Именем Екатерины нареченный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Именем Екатерины нареченный</Template>
  <TotalTime>1</TotalTime>
  <Words>663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Corbel</vt:lpstr>
      <vt:lpstr>Tahoma</vt:lpstr>
      <vt:lpstr>Times New Roman</vt:lpstr>
      <vt:lpstr>Именем Екатерины нареченный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2012-03-19T18:29:07Z</dcterms:created>
  <dcterms:modified xsi:type="dcterms:W3CDTF">2012-03-19T18:30:34Z</dcterms:modified>
</cp:coreProperties>
</file>