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0" r:id="rId3"/>
    <p:sldId id="262" r:id="rId4"/>
    <p:sldId id="263" r:id="rId5"/>
    <p:sldId id="264" r:id="rId6"/>
    <p:sldId id="261" r:id="rId7"/>
    <p:sldId id="265" r:id="rId8"/>
    <p:sldId id="259" r:id="rId9"/>
    <p:sldId id="266" r:id="rId10"/>
    <p:sldId id="267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76D4B-6993-4FF3-BA27-DEF05AB7A5A3}" type="doc">
      <dgm:prSet loTypeId="urn:microsoft.com/office/officeart/2005/8/layout/cycle7" loCatId="cycle" qsTypeId="urn:microsoft.com/office/officeart/2005/8/quickstyle/3d4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02B79C9F-25BB-496A-B87C-88473A582D7F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Животные</a:t>
          </a:r>
          <a:endParaRPr lang="ru-RU" sz="1800" dirty="0">
            <a:solidFill>
              <a:schemeClr val="tx1"/>
            </a:solidFill>
          </a:endParaRPr>
        </a:p>
      </dgm:t>
    </dgm:pt>
    <dgm:pt modelId="{A668BC83-6620-4E18-B611-04E3F41618B2}" type="parTrans" cxnId="{8ADA2C4B-C114-4ECC-9312-DE8F38D5049D}">
      <dgm:prSet/>
      <dgm:spPr/>
      <dgm:t>
        <a:bodyPr/>
        <a:lstStyle/>
        <a:p>
          <a:endParaRPr lang="ru-RU"/>
        </a:p>
      </dgm:t>
    </dgm:pt>
    <dgm:pt modelId="{4CE31FB3-F0DF-4A6E-80D2-1F9B0689FB16}" type="sibTrans" cxnId="{8ADA2C4B-C114-4ECC-9312-DE8F38D5049D}">
      <dgm:prSet/>
      <dgm:spPr/>
      <dgm:t>
        <a:bodyPr/>
        <a:lstStyle/>
        <a:p>
          <a:endParaRPr lang="ru-RU"/>
        </a:p>
      </dgm:t>
    </dgm:pt>
    <dgm:pt modelId="{EE6D7092-A303-4A7E-83A3-14A50B58F165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ШКОЛА</a:t>
          </a:r>
          <a:endParaRPr lang="ru-RU" sz="1800" dirty="0">
            <a:solidFill>
              <a:schemeClr val="tx1"/>
            </a:solidFill>
          </a:endParaRPr>
        </a:p>
      </dgm:t>
    </dgm:pt>
    <dgm:pt modelId="{766A3DE0-18EB-4DF2-9433-0805AD15075F}" type="parTrans" cxnId="{A4AD72D9-0BA5-45BD-BC9D-DF37EFBF55E4}">
      <dgm:prSet/>
      <dgm:spPr/>
      <dgm:t>
        <a:bodyPr/>
        <a:lstStyle/>
        <a:p>
          <a:endParaRPr lang="ru-RU"/>
        </a:p>
      </dgm:t>
    </dgm:pt>
    <dgm:pt modelId="{81BEDD6E-B833-493B-9397-0A33DCD1A53D}" type="sibTrans" cxnId="{A4AD72D9-0BA5-45BD-BC9D-DF37EFBF55E4}">
      <dgm:prSet/>
      <dgm:spPr/>
      <dgm:t>
        <a:bodyPr/>
        <a:lstStyle/>
        <a:p>
          <a:endParaRPr lang="ru-RU"/>
        </a:p>
      </dgm:t>
    </dgm:pt>
    <dgm:pt modelId="{657657E5-AC11-496C-B638-F1F055A8FBDE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Растения</a:t>
          </a:r>
          <a:endParaRPr lang="ru-RU" sz="1800" dirty="0">
            <a:solidFill>
              <a:schemeClr val="tx1"/>
            </a:solidFill>
          </a:endParaRPr>
        </a:p>
      </dgm:t>
    </dgm:pt>
    <dgm:pt modelId="{AC9D3380-996D-4951-96C6-9987915183A1}" type="parTrans" cxnId="{AE6EC85A-D7D7-4D27-9562-BE81BC35634A}">
      <dgm:prSet/>
      <dgm:spPr/>
      <dgm:t>
        <a:bodyPr/>
        <a:lstStyle/>
        <a:p>
          <a:endParaRPr lang="ru-RU"/>
        </a:p>
      </dgm:t>
    </dgm:pt>
    <dgm:pt modelId="{1BA01B92-1609-42CE-9441-E20E54E2E80B}" type="sibTrans" cxnId="{AE6EC85A-D7D7-4D27-9562-BE81BC35634A}">
      <dgm:prSet/>
      <dgm:spPr/>
      <dgm:t>
        <a:bodyPr/>
        <a:lstStyle/>
        <a:p>
          <a:endParaRPr lang="ru-RU"/>
        </a:p>
      </dgm:t>
    </dgm:pt>
    <dgm:pt modelId="{43D0557E-F535-41DD-BDEC-70620FE362A0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ПТИЦЫ</a:t>
          </a:r>
          <a:endParaRPr lang="ru-RU" sz="1800" dirty="0">
            <a:solidFill>
              <a:schemeClr val="tx1"/>
            </a:solidFill>
          </a:endParaRPr>
        </a:p>
      </dgm:t>
    </dgm:pt>
    <dgm:pt modelId="{8D73F0AA-EFAA-4462-BD1D-FD2270094C9D}" type="parTrans" cxnId="{E39EC7C0-2324-429F-9B3B-68F7A77AD6DD}">
      <dgm:prSet/>
      <dgm:spPr/>
      <dgm:t>
        <a:bodyPr/>
        <a:lstStyle/>
        <a:p>
          <a:endParaRPr lang="ru-RU"/>
        </a:p>
      </dgm:t>
    </dgm:pt>
    <dgm:pt modelId="{C23DC8DB-C0F1-48B5-BE54-1CBF7C0A5EF3}" type="sibTrans" cxnId="{E39EC7C0-2324-429F-9B3B-68F7A77AD6DD}">
      <dgm:prSet/>
      <dgm:spPr/>
      <dgm:t>
        <a:bodyPr/>
        <a:lstStyle/>
        <a:p>
          <a:endParaRPr lang="ru-RU"/>
        </a:p>
      </dgm:t>
    </dgm:pt>
    <dgm:pt modelId="{9576D6D7-1251-4496-9E6E-7DA5B7AF9BFD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Инструменты</a:t>
          </a:r>
          <a:endParaRPr lang="ru-RU" sz="1800" dirty="0">
            <a:solidFill>
              <a:schemeClr val="tx1"/>
            </a:solidFill>
          </a:endParaRPr>
        </a:p>
      </dgm:t>
    </dgm:pt>
    <dgm:pt modelId="{A9AD73CB-731E-44E5-967C-431EF135DFBB}" type="parTrans" cxnId="{FFC0B7E7-B78E-4EE0-A9B8-6BE6CC045365}">
      <dgm:prSet/>
      <dgm:spPr/>
      <dgm:t>
        <a:bodyPr/>
        <a:lstStyle/>
        <a:p>
          <a:endParaRPr lang="ru-RU"/>
        </a:p>
      </dgm:t>
    </dgm:pt>
    <dgm:pt modelId="{A4BBBE8C-03BA-441A-824E-F69AEB20DAC6}" type="sibTrans" cxnId="{FFC0B7E7-B78E-4EE0-A9B8-6BE6CC045365}">
      <dgm:prSet/>
      <dgm:spPr/>
      <dgm:t>
        <a:bodyPr/>
        <a:lstStyle/>
        <a:p>
          <a:endParaRPr lang="ru-RU"/>
        </a:p>
      </dgm:t>
    </dgm:pt>
    <dgm:pt modelId="{D386FA23-2362-4409-9BC2-4405D738AF3E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и  другие</a:t>
          </a:r>
          <a:endParaRPr lang="ru-RU" sz="1800" dirty="0">
            <a:solidFill>
              <a:schemeClr val="tx1"/>
            </a:solidFill>
          </a:endParaRPr>
        </a:p>
      </dgm:t>
    </dgm:pt>
    <dgm:pt modelId="{539DE1AC-5682-4917-BA67-88A8558A994D}" type="sibTrans" cxnId="{9C90E4AE-0F66-49B9-9018-20BCA89A907F}">
      <dgm:prSet/>
      <dgm:spPr/>
      <dgm:t>
        <a:bodyPr/>
        <a:lstStyle/>
        <a:p>
          <a:endParaRPr lang="ru-RU"/>
        </a:p>
      </dgm:t>
    </dgm:pt>
    <dgm:pt modelId="{65AE7D11-C0D4-4120-8BC5-1F404B120613}" type="parTrans" cxnId="{9C90E4AE-0F66-49B9-9018-20BCA89A907F}">
      <dgm:prSet/>
      <dgm:spPr/>
      <dgm:t>
        <a:bodyPr/>
        <a:lstStyle/>
        <a:p>
          <a:endParaRPr lang="ru-RU"/>
        </a:p>
      </dgm:t>
    </dgm:pt>
    <dgm:pt modelId="{A19B167F-35EF-46EB-8D62-C6E628363E63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МЕСЯЦЫ</a:t>
          </a:r>
          <a:endParaRPr lang="ru-RU" sz="1800" dirty="0">
            <a:solidFill>
              <a:schemeClr val="tx1"/>
            </a:solidFill>
          </a:endParaRPr>
        </a:p>
      </dgm:t>
    </dgm:pt>
    <dgm:pt modelId="{CB536127-7849-4C4F-8C34-CEB0B6CA9AE0}" type="parTrans" cxnId="{C4B43A73-8395-4A21-B29E-9DCEA168D9D1}">
      <dgm:prSet/>
      <dgm:spPr/>
      <dgm:t>
        <a:bodyPr/>
        <a:lstStyle/>
        <a:p>
          <a:endParaRPr lang="ru-RU"/>
        </a:p>
      </dgm:t>
    </dgm:pt>
    <dgm:pt modelId="{14AC9811-2C85-47B5-8FEE-C3A84D17FE76}" type="sibTrans" cxnId="{C4B43A73-8395-4A21-B29E-9DCEA168D9D1}">
      <dgm:prSet/>
      <dgm:spPr/>
      <dgm:t>
        <a:bodyPr/>
        <a:lstStyle/>
        <a:p>
          <a:endParaRPr lang="ru-RU"/>
        </a:p>
      </dgm:t>
    </dgm:pt>
    <dgm:pt modelId="{0F74EB56-1E50-44CE-A274-E63F6E271E04}" type="pres">
      <dgm:prSet presAssocID="{30B76D4B-6993-4FF3-BA27-DEF05AB7A5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61EE0B-B05B-4A5C-AA3E-ADAF6131E5E2}" type="pres">
      <dgm:prSet presAssocID="{02B79C9F-25BB-496A-B87C-88473A582D7F}" presName="node" presStyleLbl="node1" presStyleIdx="0" presStyleCnt="7" custScaleX="121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B61C4-8537-4B0D-BB58-C55541934FAD}" type="pres">
      <dgm:prSet presAssocID="{4CE31FB3-F0DF-4A6E-80D2-1F9B0689FB16}" presName="sibTrans" presStyleLbl="sibTrans2D1" presStyleIdx="0" presStyleCnt="7"/>
      <dgm:spPr/>
      <dgm:t>
        <a:bodyPr/>
        <a:lstStyle/>
        <a:p>
          <a:endParaRPr lang="ru-RU"/>
        </a:p>
      </dgm:t>
    </dgm:pt>
    <dgm:pt modelId="{DDC6C58F-45D5-4D9D-9912-3250975ED5EF}" type="pres">
      <dgm:prSet presAssocID="{4CE31FB3-F0DF-4A6E-80D2-1F9B0689FB16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CFA400B9-0BCF-4BE7-BD35-40F2421C4328}" type="pres">
      <dgm:prSet presAssocID="{EE6D7092-A303-4A7E-83A3-14A50B58F16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0F543-E3FB-474F-8A4B-F3AA96F5D35A}" type="pres">
      <dgm:prSet presAssocID="{81BEDD6E-B833-493B-9397-0A33DCD1A53D}" presName="sibTrans" presStyleLbl="sibTrans2D1" presStyleIdx="1" presStyleCnt="7"/>
      <dgm:spPr/>
      <dgm:t>
        <a:bodyPr/>
        <a:lstStyle/>
        <a:p>
          <a:endParaRPr lang="ru-RU"/>
        </a:p>
      </dgm:t>
    </dgm:pt>
    <dgm:pt modelId="{6C79EAB4-6776-4391-A331-02CADA071DFE}" type="pres">
      <dgm:prSet presAssocID="{81BEDD6E-B833-493B-9397-0A33DCD1A53D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E89DE2D4-B7E4-4224-96D8-3F1D7B6BCFA1}" type="pres">
      <dgm:prSet presAssocID="{657657E5-AC11-496C-B638-F1F055A8FBD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3E768-0D75-406F-8275-A080E6660278}" type="pres">
      <dgm:prSet presAssocID="{1BA01B92-1609-42CE-9441-E20E54E2E80B}" presName="sibTrans" presStyleLbl="sibTrans2D1" presStyleIdx="2" presStyleCnt="7"/>
      <dgm:spPr/>
      <dgm:t>
        <a:bodyPr/>
        <a:lstStyle/>
        <a:p>
          <a:endParaRPr lang="ru-RU"/>
        </a:p>
      </dgm:t>
    </dgm:pt>
    <dgm:pt modelId="{1F23B844-7905-4983-A50B-44CCA365D0E9}" type="pres">
      <dgm:prSet presAssocID="{1BA01B92-1609-42CE-9441-E20E54E2E80B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A77D99B8-CDF4-4268-B83A-AAE494F6D866}" type="pres">
      <dgm:prSet presAssocID="{43D0557E-F535-41DD-BDEC-70620FE362A0}" presName="node" presStyleLbl="node1" presStyleIdx="3" presStyleCnt="7" custScaleX="145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F410E-50BD-450F-A4A8-3C9729876255}" type="pres">
      <dgm:prSet presAssocID="{C23DC8DB-C0F1-48B5-BE54-1CBF7C0A5EF3}" presName="sibTrans" presStyleLbl="sibTrans2D1" presStyleIdx="3" presStyleCnt="7"/>
      <dgm:spPr/>
      <dgm:t>
        <a:bodyPr/>
        <a:lstStyle/>
        <a:p>
          <a:endParaRPr lang="ru-RU"/>
        </a:p>
      </dgm:t>
    </dgm:pt>
    <dgm:pt modelId="{A8503022-0477-44E9-B2C1-78014A15A71F}" type="pres">
      <dgm:prSet presAssocID="{C23DC8DB-C0F1-48B5-BE54-1CBF7C0A5EF3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5C18F6EA-150A-46F2-8E56-72D0E760871A}" type="pres">
      <dgm:prSet presAssocID="{9576D6D7-1251-4496-9E6E-7DA5B7AF9BFD}" presName="node" presStyleLbl="node1" presStyleIdx="4" presStyleCnt="7" custScaleX="147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824DD-2E2B-4816-BAC5-33EB24DCB49B}" type="pres">
      <dgm:prSet presAssocID="{A4BBBE8C-03BA-441A-824E-F69AEB20DAC6}" presName="sibTrans" presStyleLbl="sibTrans2D1" presStyleIdx="4" presStyleCnt="7"/>
      <dgm:spPr/>
      <dgm:t>
        <a:bodyPr/>
        <a:lstStyle/>
        <a:p>
          <a:endParaRPr lang="ru-RU"/>
        </a:p>
      </dgm:t>
    </dgm:pt>
    <dgm:pt modelId="{E1DE8460-42C9-4BC0-BD3E-064AB868EFA2}" type="pres">
      <dgm:prSet presAssocID="{A4BBBE8C-03BA-441A-824E-F69AEB20DAC6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52974299-FC14-4345-99C8-2E4236D7B70F}" type="pres">
      <dgm:prSet presAssocID="{A19B167F-35EF-46EB-8D62-C6E628363E6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D2B52-16C3-44F9-B33E-E0687C0CAA5F}" type="pres">
      <dgm:prSet presAssocID="{14AC9811-2C85-47B5-8FEE-C3A84D17FE76}" presName="sibTrans" presStyleLbl="sibTrans2D1" presStyleIdx="5" presStyleCnt="7"/>
      <dgm:spPr/>
      <dgm:t>
        <a:bodyPr/>
        <a:lstStyle/>
        <a:p>
          <a:endParaRPr lang="ru-RU"/>
        </a:p>
      </dgm:t>
    </dgm:pt>
    <dgm:pt modelId="{8F3636FC-18F6-486B-A736-CDAD87B23367}" type="pres">
      <dgm:prSet presAssocID="{14AC9811-2C85-47B5-8FEE-C3A84D17FE76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691DADA4-DEC7-4FDA-94C9-BE094185475D}" type="pres">
      <dgm:prSet presAssocID="{D386FA23-2362-4409-9BC2-4405D738AF3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E65E3-2648-433F-9C04-B17FE2D29184}" type="pres">
      <dgm:prSet presAssocID="{539DE1AC-5682-4917-BA67-88A8558A994D}" presName="sibTrans" presStyleLbl="sibTrans2D1" presStyleIdx="6" presStyleCnt="7"/>
      <dgm:spPr/>
      <dgm:t>
        <a:bodyPr/>
        <a:lstStyle/>
        <a:p>
          <a:endParaRPr lang="ru-RU"/>
        </a:p>
      </dgm:t>
    </dgm:pt>
    <dgm:pt modelId="{8B6E0146-88BE-4927-9C01-B644C559275E}" type="pres">
      <dgm:prSet presAssocID="{539DE1AC-5682-4917-BA67-88A8558A994D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E6FC8A02-ECBC-4677-ACE9-5D3B25F0FF3B}" type="presOf" srcId="{EE6D7092-A303-4A7E-83A3-14A50B58F165}" destId="{CFA400B9-0BCF-4BE7-BD35-40F2421C4328}" srcOrd="0" destOrd="0" presId="urn:microsoft.com/office/officeart/2005/8/layout/cycle7"/>
    <dgm:cxn modelId="{6BAE8D9B-C070-45B6-B925-716E858F8002}" type="presOf" srcId="{539DE1AC-5682-4917-BA67-88A8558A994D}" destId="{8B6E0146-88BE-4927-9C01-B644C559275E}" srcOrd="1" destOrd="0" presId="urn:microsoft.com/office/officeart/2005/8/layout/cycle7"/>
    <dgm:cxn modelId="{C396B57F-F93D-4ABB-9D91-681398717960}" type="presOf" srcId="{C23DC8DB-C0F1-48B5-BE54-1CBF7C0A5EF3}" destId="{23DF410E-50BD-450F-A4A8-3C9729876255}" srcOrd="0" destOrd="0" presId="urn:microsoft.com/office/officeart/2005/8/layout/cycle7"/>
    <dgm:cxn modelId="{AE6EC85A-D7D7-4D27-9562-BE81BC35634A}" srcId="{30B76D4B-6993-4FF3-BA27-DEF05AB7A5A3}" destId="{657657E5-AC11-496C-B638-F1F055A8FBDE}" srcOrd="2" destOrd="0" parTransId="{AC9D3380-996D-4951-96C6-9987915183A1}" sibTransId="{1BA01B92-1609-42CE-9441-E20E54E2E80B}"/>
    <dgm:cxn modelId="{E39EC7C0-2324-429F-9B3B-68F7A77AD6DD}" srcId="{30B76D4B-6993-4FF3-BA27-DEF05AB7A5A3}" destId="{43D0557E-F535-41DD-BDEC-70620FE362A0}" srcOrd="3" destOrd="0" parTransId="{8D73F0AA-EFAA-4462-BD1D-FD2270094C9D}" sibTransId="{C23DC8DB-C0F1-48B5-BE54-1CBF7C0A5EF3}"/>
    <dgm:cxn modelId="{AF6595D8-C9CB-4FF5-B4C7-F5AECB7C99D0}" type="presOf" srcId="{81BEDD6E-B833-493B-9397-0A33DCD1A53D}" destId="{8600F543-E3FB-474F-8A4B-F3AA96F5D35A}" srcOrd="0" destOrd="0" presId="urn:microsoft.com/office/officeart/2005/8/layout/cycle7"/>
    <dgm:cxn modelId="{FFC0B7E7-B78E-4EE0-A9B8-6BE6CC045365}" srcId="{30B76D4B-6993-4FF3-BA27-DEF05AB7A5A3}" destId="{9576D6D7-1251-4496-9E6E-7DA5B7AF9BFD}" srcOrd="4" destOrd="0" parTransId="{A9AD73CB-731E-44E5-967C-431EF135DFBB}" sibTransId="{A4BBBE8C-03BA-441A-824E-F69AEB20DAC6}"/>
    <dgm:cxn modelId="{E64A1135-30E4-4245-A5A1-18E40BADBAFB}" type="presOf" srcId="{A19B167F-35EF-46EB-8D62-C6E628363E63}" destId="{52974299-FC14-4345-99C8-2E4236D7B70F}" srcOrd="0" destOrd="0" presId="urn:microsoft.com/office/officeart/2005/8/layout/cycle7"/>
    <dgm:cxn modelId="{DEA0A0E6-734E-449C-8F62-3260337BADBF}" type="presOf" srcId="{9576D6D7-1251-4496-9E6E-7DA5B7AF9BFD}" destId="{5C18F6EA-150A-46F2-8E56-72D0E760871A}" srcOrd="0" destOrd="0" presId="urn:microsoft.com/office/officeart/2005/8/layout/cycle7"/>
    <dgm:cxn modelId="{C4B43A73-8395-4A21-B29E-9DCEA168D9D1}" srcId="{30B76D4B-6993-4FF3-BA27-DEF05AB7A5A3}" destId="{A19B167F-35EF-46EB-8D62-C6E628363E63}" srcOrd="5" destOrd="0" parTransId="{CB536127-7849-4C4F-8C34-CEB0B6CA9AE0}" sibTransId="{14AC9811-2C85-47B5-8FEE-C3A84D17FE76}"/>
    <dgm:cxn modelId="{8ADA2C4B-C114-4ECC-9312-DE8F38D5049D}" srcId="{30B76D4B-6993-4FF3-BA27-DEF05AB7A5A3}" destId="{02B79C9F-25BB-496A-B87C-88473A582D7F}" srcOrd="0" destOrd="0" parTransId="{A668BC83-6620-4E18-B611-04E3F41618B2}" sibTransId="{4CE31FB3-F0DF-4A6E-80D2-1F9B0689FB16}"/>
    <dgm:cxn modelId="{040D10DA-AC0F-4FC9-B8F9-36EFE7018BA1}" type="presOf" srcId="{1BA01B92-1609-42CE-9441-E20E54E2E80B}" destId="{66B3E768-0D75-406F-8275-A080E6660278}" srcOrd="0" destOrd="0" presId="urn:microsoft.com/office/officeart/2005/8/layout/cycle7"/>
    <dgm:cxn modelId="{A6EEA841-29B7-4607-A6B7-8669165156F7}" type="presOf" srcId="{30B76D4B-6993-4FF3-BA27-DEF05AB7A5A3}" destId="{0F74EB56-1E50-44CE-A274-E63F6E271E04}" srcOrd="0" destOrd="0" presId="urn:microsoft.com/office/officeart/2005/8/layout/cycle7"/>
    <dgm:cxn modelId="{DC3442E5-DC8C-4BB7-8802-16EF7C080343}" type="presOf" srcId="{A4BBBE8C-03BA-441A-824E-F69AEB20DAC6}" destId="{3F9824DD-2E2B-4816-BAC5-33EB24DCB49B}" srcOrd="0" destOrd="0" presId="urn:microsoft.com/office/officeart/2005/8/layout/cycle7"/>
    <dgm:cxn modelId="{95144367-EC2A-4531-AB3D-5E522170FB17}" type="presOf" srcId="{539DE1AC-5682-4917-BA67-88A8558A994D}" destId="{5ECE65E3-2648-433F-9C04-B17FE2D29184}" srcOrd="0" destOrd="0" presId="urn:microsoft.com/office/officeart/2005/8/layout/cycle7"/>
    <dgm:cxn modelId="{9C90E4AE-0F66-49B9-9018-20BCA89A907F}" srcId="{30B76D4B-6993-4FF3-BA27-DEF05AB7A5A3}" destId="{D386FA23-2362-4409-9BC2-4405D738AF3E}" srcOrd="6" destOrd="0" parTransId="{65AE7D11-C0D4-4120-8BC5-1F404B120613}" sibTransId="{539DE1AC-5682-4917-BA67-88A8558A994D}"/>
    <dgm:cxn modelId="{D330F0DA-364F-4C55-8518-1538961143F6}" type="presOf" srcId="{657657E5-AC11-496C-B638-F1F055A8FBDE}" destId="{E89DE2D4-B7E4-4224-96D8-3F1D7B6BCFA1}" srcOrd="0" destOrd="0" presId="urn:microsoft.com/office/officeart/2005/8/layout/cycle7"/>
    <dgm:cxn modelId="{C3053031-2903-4674-A443-846AD476391E}" type="presOf" srcId="{A4BBBE8C-03BA-441A-824E-F69AEB20DAC6}" destId="{E1DE8460-42C9-4BC0-BD3E-064AB868EFA2}" srcOrd="1" destOrd="0" presId="urn:microsoft.com/office/officeart/2005/8/layout/cycle7"/>
    <dgm:cxn modelId="{AD1ADBDA-A6BD-4FFB-A567-69747BC4395A}" type="presOf" srcId="{43D0557E-F535-41DD-BDEC-70620FE362A0}" destId="{A77D99B8-CDF4-4268-B83A-AAE494F6D866}" srcOrd="0" destOrd="0" presId="urn:microsoft.com/office/officeart/2005/8/layout/cycle7"/>
    <dgm:cxn modelId="{A4AD72D9-0BA5-45BD-BC9D-DF37EFBF55E4}" srcId="{30B76D4B-6993-4FF3-BA27-DEF05AB7A5A3}" destId="{EE6D7092-A303-4A7E-83A3-14A50B58F165}" srcOrd="1" destOrd="0" parTransId="{766A3DE0-18EB-4DF2-9433-0805AD15075F}" sibTransId="{81BEDD6E-B833-493B-9397-0A33DCD1A53D}"/>
    <dgm:cxn modelId="{4834C3E5-64FC-4D7F-9A9E-8C57BE97DA8A}" type="presOf" srcId="{81BEDD6E-B833-493B-9397-0A33DCD1A53D}" destId="{6C79EAB4-6776-4391-A331-02CADA071DFE}" srcOrd="1" destOrd="0" presId="urn:microsoft.com/office/officeart/2005/8/layout/cycle7"/>
    <dgm:cxn modelId="{27F74F96-1358-4949-90FF-9AFBD4D97AE1}" type="presOf" srcId="{4CE31FB3-F0DF-4A6E-80D2-1F9B0689FB16}" destId="{2CCB61C4-8537-4B0D-BB58-C55541934FAD}" srcOrd="0" destOrd="0" presId="urn:microsoft.com/office/officeart/2005/8/layout/cycle7"/>
    <dgm:cxn modelId="{CD264992-A117-45B1-B66C-BB9B385B086E}" type="presOf" srcId="{14AC9811-2C85-47B5-8FEE-C3A84D17FE76}" destId="{6B3D2B52-16C3-44F9-B33E-E0687C0CAA5F}" srcOrd="0" destOrd="0" presId="urn:microsoft.com/office/officeart/2005/8/layout/cycle7"/>
    <dgm:cxn modelId="{E0886672-FD25-459F-8C5E-56E6E8F8852C}" type="presOf" srcId="{1BA01B92-1609-42CE-9441-E20E54E2E80B}" destId="{1F23B844-7905-4983-A50B-44CCA365D0E9}" srcOrd="1" destOrd="0" presId="urn:microsoft.com/office/officeart/2005/8/layout/cycle7"/>
    <dgm:cxn modelId="{A850ABE0-3085-43C7-8F13-52AE059C1C5A}" type="presOf" srcId="{D386FA23-2362-4409-9BC2-4405D738AF3E}" destId="{691DADA4-DEC7-4FDA-94C9-BE094185475D}" srcOrd="0" destOrd="0" presId="urn:microsoft.com/office/officeart/2005/8/layout/cycle7"/>
    <dgm:cxn modelId="{F1FBF0DC-541E-4EA5-8521-34BC8A7BDB64}" type="presOf" srcId="{4CE31FB3-F0DF-4A6E-80D2-1F9B0689FB16}" destId="{DDC6C58F-45D5-4D9D-9912-3250975ED5EF}" srcOrd="1" destOrd="0" presId="urn:microsoft.com/office/officeart/2005/8/layout/cycle7"/>
    <dgm:cxn modelId="{2B335D0A-5F81-4FA7-B026-52A1E6B24FEB}" type="presOf" srcId="{02B79C9F-25BB-496A-B87C-88473A582D7F}" destId="{AA61EE0B-B05B-4A5C-AA3E-ADAF6131E5E2}" srcOrd="0" destOrd="0" presId="urn:microsoft.com/office/officeart/2005/8/layout/cycle7"/>
    <dgm:cxn modelId="{D3234768-DC2D-4F6D-831B-3BFA9483EA88}" type="presOf" srcId="{14AC9811-2C85-47B5-8FEE-C3A84D17FE76}" destId="{8F3636FC-18F6-486B-A736-CDAD87B23367}" srcOrd="1" destOrd="0" presId="urn:microsoft.com/office/officeart/2005/8/layout/cycle7"/>
    <dgm:cxn modelId="{270C4D77-0D64-4EE5-BB35-7D6CCCD6F61C}" type="presOf" srcId="{C23DC8DB-C0F1-48B5-BE54-1CBF7C0A5EF3}" destId="{A8503022-0477-44E9-B2C1-78014A15A71F}" srcOrd="1" destOrd="0" presId="urn:microsoft.com/office/officeart/2005/8/layout/cycle7"/>
    <dgm:cxn modelId="{B0B8E4C6-486D-4F11-90F4-88029693B79F}" type="presParOf" srcId="{0F74EB56-1E50-44CE-A274-E63F6E271E04}" destId="{AA61EE0B-B05B-4A5C-AA3E-ADAF6131E5E2}" srcOrd="0" destOrd="0" presId="urn:microsoft.com/office/officeart/2005/8/layout/cycle7"/>
    <dgm:cxn modelId="{88251824-B5D7-43CD-9B16-3E9D4B9C4EB2}" type="presParOf" srcId="{0F74EB56-1E50-44CE-A274-E63F6E271E04}" destId="{2CCB61C4-8537-4B0D-BB58-C55541934FAD}" srcOrd="1" destOrd="0" presId="urn:microsoft.com/office/officeart/2005/8/layout/cycle7"/>
    <dgm:cxn modelId="{663626BB-35B8-415E-8B54-D165CD274C6F}" type="presParOf" srcId="{2CCB61C4-8537-4B0D-BB58-C55541934FAD}" destId="{DDC6C58F-45D5-4D9D-9912-3250975ED5EF}" srcOrd="0" destOrd="0" presId="urn:microsoft.com/office/officeart/2005/8/layout/cycle7"/>
    <dgm:cxn modelId="{C5A94346-8025-46EC-98F5-D40E63E7D904}" type="presParOf" srcId="{0F74EB56-1E50-44CE-A274-E63F6E271E04}" destId="{CFA400B9-0BCF-4BE7-BD35-40F2421C4328}" srcOrd="2" destOrd="0" presId="urn:microsoft.com/office/officeart/2005/8/layout/cycle7"/>
    <dgm:cxn modelId="{0A079E9F-662D-4EA5-A2B4-E7D9674950C6}" type="presParOf" srcId="{0F74EB56-1E50-44CE-A274-E63F6E271E04}" destId="{8600F543-E3FB-474F-8A4B-F3AA96F5D35A}" srcOrd="3" destOrd="0" presId="urn:microsoft.com/office/officeart/2005/8/layout/cycle7"/>
    <dgm:cxn modelId="{E5162455-2692-4567-AB06-916759CBBC1C}" type="presParOf" srcId="{8600F543-E3FB-474F-8A4B-F3AA96F5D35A}" destId="{6C79EAB4-6776-4391-A331-02CADA071DFE}" srcOrd="0" destOrd="0" presId="urn:microsoft.com/office/officeart/2005/8/layout/cycle7"/>
    <dgm:cxn modelId="{38A7D721-0AFB-45C2-A581-1980E65C7798}" type="presParOf" srcId="{0F74EB56-1E50-44CE-A274-E63F6E271E04}" destId="{E89DE2D4-B7E4-4224-96D8-3F1D7B6BCFA1}" srcOrd="4" destOrd="0" presId="urn:microsoft.com/office/officeart/2005/8/layout/cycle7"/>
    <dgm:cxn modelId="{E8B4C89D-FEBB-4CA8-B38F-024D5B875369}" type="presParOf" srcId="{0F74EB56-1E50-44CE-A274-E63F6E271E04}" destId="{66B3E768-0D75-406F-8275-A080E6660278}" srcOrd="5" destOrd="0" presId="urn:microsoft.com/office/officeart/2005/8/layout/cycle7"/>
    <dgm:cxn modelId="{1807FE5D-CCDA-4678-A480-30BC08C37B03}" type="presParOf" srcId="{66B3E768-0D75-406F-8275-A080E6660278}" destId="{1F23B844-7905-4983-A50B-44CCA365D0E9}" srcOrd="0" destOrd="0" presId="urn:microsoft.com/office/officeart/2005/8/layout/cycle7"/>
    <dgm:cxn modelId="{ADFF6F16-B01D-48E0-A523-1B34EC6F38F5}" type="presParOf" srcId="{0F74EB56-1E50-44CE-A274-E63F6E271E04}" destId="{A77D99B8-CDF4-4268-B83A-AAE494F6D866}" srcOrd="6" destOrd="0" presId="urn:microsoft.com/office/officeart/2005/8/layout/cycle7"/>
    <dgm:cxn modelId="{A3CE2792-E8AC-4FB6-AD96-56EA3D420F18}" type="presParOf" srcId="{0F74EB56-1E50-44CE-A274-E63F6E271E04}" destId="{23DF410E-50BD-450F-A4A8-3C9729876255}" srcOrd="7" destOrd="0" presId="urn:microsoft.com/office/officeart/2005/8/layout/cycle7"/>
    <dgm:cxn modelId="{9741FD19-6AB0-4F42-B7F4-6001AA906564}" type="presParOf" srcId="{23DF410E-50BD-450F-A4A8-3C9729876255}" destId="{A8503022-0477-44E9-B2C1-78014A15A71F}" srcOrd="0" destOrd="0" presId="urn:microsoft.com/office/officeart/2005/8/layout/cycle7"/>
    <dgm:cxn modelId="{99F77A2D-7094-40F5-BB09-F6AAC75FB20C}" type="presParOf" srcId="{0F74EB56-1E50-44CE-A274-E63F6E271E04}" destId="{5C18F6EA-150A-46F2-8E56-72D0E760871A}" srcOrd="8" destOrd="0" presId="urn:microsoft.com/office/officeart/2005/8/layout/cycle7"/>
    <dgm:cxn modelId="{4C12C703-7551-49C5-8C9C-ECBDF550D717}" type="presParOf" srcId="{0F74EB56-1E50-44CE-A274-E63F6E271E04}" destId="{3F9824DD-2E2B-4816-BAC5-33EB24DCB49B}" srcOrd="9" destOrd="0" presId="urn:microsoft.com/office/officeart/2005/8/layout/cycle7"/>
    <dgm:cxn modelId="{FF0976B8-F605-4B57-8D6C-F813DC166FB2}" type="presParOf" srcId="{3F9824DD-2E2B-4816-BAC5-33EB24DCB49B}" destId="{E1DE8460-42C9-4BC0-BD3E-064AB868EFA2}" srcOrd="0" destOrd="0" presId="urn:microsoft.com/office/officeart/2005/8/layout/cycle7"/>
    <dgm:cxn modelId="{89073105-E18A-4974-B044-4F9A93072025}" type="presParOf" srcId="{0F74EB56-1E50-44CE-A274-E63F6E271E04}" destId="{52974299-FC14-4345-99C8-2E4236D7B70F}" srcOrd="10" destOrd="0" presId="urn:microsoft.com/office/officeart/2005/8/layout/cycle7"/>
    <dgm:cxn modelId="{78197F85-1A8A-4364-A792-C79D449AFF19}" type="presParOf" srcId="{0F74EB56-1E50-44CE-A274-E63F6E271E04}" destId="{6B3D2B52-16C3-44F9-B33E-E0687C0CAA5F}" srcOrd="11" destOrd="0" presId="urn:microsoft.com/office/officeart/2005/8/layout/cycle7"/>
    <dgm:cxn modelId="{D3BCE940-0C02-4880-8152-48BE2273642D}" type="presParOf" srcId="{6B3D2B52-16C3-44F9-B33E-E0687C0CAA5F}" destId="{8F3636FC-18F6-486B-A736-CDAD87B23367}" srcOrd="0" destOrd="0" presId="urn:microsoft.com/office/officeart/2005/8/layout/cycle7"/>
    <dgm:cxn modelId="{1F617EA1-DFE9-4508-B27F-DC6414108947}" type="presParOf" srcId="{0F74EB56-1E50-44CE-A274-E63F6E271E04}" destId="{691DADA4-DEC7-4FDA-94C9-BE094185475D}" srcOrd="12" destOrd="0" presId="urn:microsoft.com/office/officeart/2005/8/layout/cycle7"/>
    <dgm:cxn modelId="{6E701661-269A-4694-BAE6-86A70BAC2E39}" type="presParOf" srcId="{0F74EB56-1E50-44CE-A274-E63F6E271E04}" destId="{5ECE65E3-2648-433F-9C04-B17FE2D29184}" srcOrd="13" destOrd="0" presId="urn:microsoft.com/office/officeart/2005/8/layout/cycle7"/>
    <dgm:cxn modelId="{49BAC504-BD71-469D-A4EE-2D58148FB8FB}" type="presParOf" srcId="{5ECE65E3-2648-433F-9C04-B17FE2D29184}" destId="{8B6E0146-88BE-4927-9C01-B644C559275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1EE0B-B05B-4A5C-AA3E-ADAF6131E5E2}">
      <dsp:nvSpPr>
        <dsp:cNvPr id="0" name=""/>
        <dsp:cNvSpPr/>
      </dsp:nvSpPr>
      <dsp:spPr>
        <a:xfrm>
          <a:off x="3105588" y="3767"/>
          <a:ext cx="1574935" cy="647258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Животные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24546" y="22725"/>
        <a:ext cx="1537019" cy="609342"/>
      </dsp:txXfrm>
    </dsp:sp>
    <dsp:sp modelId="{2CCB61C4-8537-4B0D-BB58-C55541934FAD}">
      <dsp:nvSpPr>
        <dsp:cNvPr id="0" name=""/>
        <dsp:cNvSpPr/>
      </dsp:nvSpPr>
      <dsp:spPr>
        <a:xfrm rot="1542857">
          <a:off x="4778889" y="714864"/>
          <a:ext cx="307920" cy="22654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846851" y="760172"/>
        <a:ext cx="171996" cy="135924"/>
      </dsp:txXfrm>
    </dsp:sp>
    <dsp:sp modelId="{CFA400B9-0BCF-4BE7-BD35-40F2421C4328}">
      <dsp:nvSpPr>
        <dsp:cNvPr id="0" name=""/>
        <dsp:cNvSpPr/>
      </dsp:nvSpPr>
      <dsp:spPr>
        <a:xfrm>
          <a:off x="5300621" y="993318"/>
          <a:ext cx="1294517" cy="647258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21451"/>
            <a:satOff val="336"/>
            <a:lumOff val="353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ШКОЛА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319579" y="1012276"/>
        <a:ext cx="1256601" cy="609342"/>
      </dsp:txXfrm>
    </dsp:sp>
    <dsp:sp modelId="{8600F543-E3FB-474F-8A4B-F3AA96F5D35A}">
      <dsp:nvSpPr>
        <dsp:cNvPr id="0" name=""/>
        <dsp:cNvSpPr/>
      </dsp:nvSpPr>
      <dsp:spPr>
        <a:xfrm rot="4628571">
          <a:off x="6047669" y="2315427"/>
          <a:ext cx="307920" cy="22654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1453"/>
            <a:satOff val="-205"/>
            <a:lumOff val="30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6115631" y="2360735"/>
        <a:ext cx="171996" cy="135924"/>
      </dsp:txXfrm>
    </dsp:sp>
    <dsp:sp modelId="{E89DE2D4-B7E4-4224-96D8-3F1D7B6BCFA1}">
      <dsp:nvSpPr>
        <dsp:cNvPr id="0" name=""/>
        <dsp:cNvSpPr/>
      </dsp:nvSpPr>
      <dsp:spPr>
        <a:xfrm>
          <a:off x="5808120" y="3216818"/>
          <a:ext cx="1294517" cy="647258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42902"/>
            <a:satOff val="672"/>
            <a:lumOff val="70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Растения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827078" y="3235776"/>
        <a:ext cx="1256601" cy="609342"/>
      </dsp:txXfrm>
    </dsp:sp>
    <dsp:sp modelId="{66B3E768-0D75-406F-8275-A080E6660278}">
      <dsp:nvSpPr>
        <dsp:cNvPr id="0" name=""/>
        <dsp:cNvSpPr/>
      </dsp:nvSpPr>
      <dsp:spPr>
        <a:xfrm rot="7714286">
          <a:off x="5590427" y="4318732"/>
          <a:ext cx="307920" cy="22654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42906"/>
            <a:satOff val="-410"/>
            <a:lumOff val="607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5658389" y="4364040"/>
        <a:ext cx="171996" cy="135924"/>
      </dsp:txXfrm>
    </dsp:sp>
    <dsp:sp modelId="{A77D99B8-CDF4-4268-B83A-AAE494F6D866}">
      <dsp:nvSpPr>
        <dsp:cNvPr id="0" name=""/>
        <dsp:cNvSpPr/>
      </dsp:nvSpPr>
      <dsp:spPr>
        <a:xfrm>
          <a:off x="4090127" y="4999928"/>
          <a:ext cx="1886538" cy="647258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64353"/>
            <a:satOff val="1008"/>
            <a:lumOff val="106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ПТИЦЫ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109085" y="5018886"/>
        <a:ext cx="1848622" cy="609342"/>
      </dsp:txXfrm>
    </dsp:sp>
    <dsp:sp modelId="{23DF410E-50BD-450F-A4A8-3C9729876255}">
      <dsp:nvSpPr>
        <dsp:cNvPr id="0" name=""/>
        <dsp:cNvSpPr/>
      </dsp:nvSpPr>
      <dsp:spPr>
        <a:xfrm rot="10800000">
          <a:off x="3743717" y="5210287"/>
          <a:ext cx="307920" cy="22654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64360"/>
            <a:satOff val="-615"/>
            <a:lumOff val="91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3811679" y="5255595"/>
        <a:ext cx="171996" cy="135924"/>
      </dsp:txXfrm>
    </dsp:sp>
    <dsp:sp modelId="{5C18F6EA-150A-46F2-8E56-72D0E760871A}">
      <dsp:nvSpPr>
        <dsp:cNvPr id="0" name=""/>
        <dsp:cNvSpPr/>
      </dsp:nvSpPr>
      <dsp:spPr>
        <a:xfrm>
          <a:off x="1800202" y="4999928"/>
          <a:ext cx="1905024" cy="647258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85804"/>
            <a:satOff val="1344"/>
            <a:lumOff val="141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Инструменты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819160" y="5018886"/>
        <a:ext cx="1867108" cy="609342"/>
      </dsp:txXfrm>
    </dsp:sp>
    <dsp:sp modelId="{3F9824DD-2E2B-4816-BAC5-33EB24DCB49B}">
      <dsp:nvSpPr>
        <dsp:cNvPr id="0" name=""/>
        <dsp:cNvSpPr/>
      </dsp:nvSpPr>
      <dsp:spPr>
        <a:xfrm rot="13885714">
          <a:off x="1887763" y="4318732"/>
          <a:ext cx="307920" cy="22654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85813"/>
            <a:satOff val="-819"/>
            <a:lumOff val="1213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1955725" y="4364040"/>
        <a:ext cx="171996" cy="135924"/>
      </dsp:txXfrm>
    </dsp:sp>
    <dsp:sp modelId="{52974299-FC14-4345-99C8-2E4236D7B70F}">
      <dsp:nvSpPr>
        <dsp:cNvPr id="0" name=""/>
        <dsp:cNvSpPr/>
      </dsp:nvSpPr>
      <dsp:spPr>
        <a:xfrm>
          <a:off x="683474" y="3216818"/>
          <a:ext cx="1294517" cy="647258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107256"/>
            <a:satOff val="1680"/>
            <a:lumOff val="1769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МЕСЯЦЫ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702432" y="3235776"/>
        <a:ext cx="1256601" cy="609342"/>
      </dsp:txXfrm>
    </dsp:sp>
    <dsp:sp modelId="{6B3D2B52-16C3-44F9-B33E-E0687C0CAA5F}">
      <dsp:nvSpPr>
        <dsp:cNvPr id="0" name=""/>
        <dsp:cNvSpPr/>
      </dsp:nvSpPr>
      <dsp:spPr>
        <a:xfrm rot="16971429">
          <a:off x="1430522" y="2315427"/>
          <a:ext cx="307920" cy="22654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07266"/>
            <a:satOff val="-1024"/>
            <a:lumOff val="1517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498484" y="2360735"/>
        <a:ext cx="171996" cy="135924"/>
      </dsp:txXfrm>
    </dsp:sp>
    <dsp:sp modelId="{691DADA4-DEC7-4FDA-94C9-BE094185475D}">
      <dsp:nvSpPr>
        <dsp:cNvPr id="0" name=""/>
        <dsp:cNvSpPr/>
      </dsp:nvSpPr>
      <dsp:spPr>
        <a:xfrm>
          <a:off x="1190973" y="993318"/>
          <a:ext cx="1294517" cy="647258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128707"/>
            <a:satOff val="2016"/>
            <a:lumOff val="2122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и  другие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209931" y="1012276"/>
        <a:ext cx="1256601" cy="609342"/>
      </dsp:txXfrm>
    </dsp:sp>
    <dsp:sp modelId="{5ECE65E3-2648-433F-9C04-B17FE2D29184}">
      <dsp:nvSpPr>
        <dsp:cNvPr id="0" name=""/>
        <dsp:cNvSpPr/>
      </dsp:nvSpPr>
      <dsp:spPr>
        <a:xfrm rot="20057143">
          <a:off x="2699301" y="714864"/>
          <a:ext cx="307920" cy="22654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28719"/>
            <a:satOff val="-1229"/>
            <a:lumOff val="1820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767263" y="760172"/>
        <a:ext cx="171996" cy="135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  <a:solidFill>
            <a:schemeClr val="bg2">
              <a:lumMod val="10000"/>
              <a:lumOff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Словарно-орфографическая работа на уроках русского языка в начальных классах.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7406640" cy="1752600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</a:rPr>
              <a:t>Виды и формы работ со словарными словами.</a:t>
            </a:r>
          </a:p>
          <a:p>
            <a:endParaRPr lang="ru-RU" sz="2000" i="1" dirty="0" smtClean="0">
              <a:solidFill>
                <a:schemeClr val="tx1"/>
              </a:solidFill>
            </a:endParaRPr>
          </a:p>
          <a:p>
            <a:r>
              <a:rPr lang="ru-RU" sz="2000" i="1" u="sng" dirty="0" smtClean="0">
                <a:solidFill>
                  <a:schemeClr val="tx1"/>
                </a:solidFill>
              </a:rPr>
              <a:t>Презентацию подготовила</a:t>
            </a:r>
            <a:r>
              <a:rPr lang="ru-RU" sz="2000" i="1" u="sng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</a:rPr>
              <a:t>Рудакова </a:t>
            </a:r>
            <a:r>
              <a:rPr lang="ru-RU" sz="2000" b="1" i="1" dirty="0" smtClean="0">
                <a:solidFill>
                  <a:schemeClr val="tx1"/>
                </a:solidFill>
              </a:rPr>
              <a:t>Алла Николаевна</a:t>
            </a:r>
          </a:p>
          <a:p>
            <a:pPr algn="ctr"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учитель начальных </a:t>
            </a:r>
            <a:r>
              <a:rPr lang="ru-RU" sz="2000" i="1" dirty="0" smtClean="0">
                <a:solidFill>
                  <a:schemeClr val="tx1"/>
                </a:solidFill>
              </a:rPr>
              <a:t>классов</a:t>
            </a:r>
          </a:p>
          <a:p>
            <a:pPr algn="ctr"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</a:rPr>
              <a:t>МБОУ СОШ №4 г-к АНАПА, </a:t>
            </a:r>
          </a:p>
          <a:p>
            <a:pPr algn="ctr"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</a:rPr>
              <a:t>КРАСНОДАРСКОГО КРАЯ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72" y="1340768"/>
            <a:ext cx="1819920" cy="181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9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620688"/>
            <a:ext cx="7560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2. Работа по созданию схематичных рисунков.</a:t>
            </a:r>
          </a:p>
          <a:p>
            <a:pPr algn="ctr"/>
            <a:r>
              <a:rPr lang="ru-RU" dirty="0" smtClean="0"/>
              <a:t>На месте  пропущенных букв должны появиться небольшие рисунки, напоминающие данные объекты и предметы.</a:t>
            </a:r>
          </a:p>
          <a:p>
            <a:pPr algn="ctr">
              <a:lnSpc>
                <a:spcPct val="200000"/>
              </a:lnSpc>
            </a:pPr>
            <a:r>
              <a:rPr lang="ru-RU" dirty="0" smtClean="0"/>
              <a:t>Я Б Л                    К О </a:t>
            </a:r>
          </a:p>
          <a:p>
            <a:pPr algn="ctr">
              <a:lnSpc>
                <a:spcPct val="200000"/>
              </a:lnSpc>
            </a:pPr>
            <a:endParaRPr lang="ru-RU" dirty="0" smtClean="0"/>
          </a:p>
          <a:p>
            <a:pPr algn="ctr">
              <a:lnSpc>
                <a:spcPct val="200000"/>
              </a:lnSpc>
            </a:pPr>
            <a:r>
              <a:rPr lang="ru-RU" dirty="0" smtClean="0"/>
              <a:t>П           М И Д О Р</a:t>
            </a:r>
          </a:p>
          <a:p>
            <a:pPr algn="ctr">
              <a:lnSpc>
                <a:spcPct val="200000"/>
              </a:lnSpc>
            </a:pPr>
            <a:endParaRPr lang="ru-RU" dirty="0" smtClean="0"/>
          </a:p>
          <a:p>
            <a:pPr algn="ctr">
              <a:lnSpc>
                <a:spcPct val="200000"/>
              </a:lnSpc>
            </a:pPr>
            <a:r>
              <a:rPr lang="ru-RU" dirty="0" smtClean="0"/>
              <a:t>П                    Р  Т  Р Е  Т</a:t>
            </a:r>
          </a:p>
          <a:p>
            <a:pPr algn="ctr">
              <a:lnSpc>
                <a:spcPct val="200000"/>
              </a:lnSpc>
            </a:pPr>
            <a:endParaRPr lang="ru-RU" dirty="0"/>
          </a:p>
          <a:p>
            <a:pPr algn="ctr">
              <a:lnSpc>
                <a:spcPct val="200000"/>
              </a:lnSpc>
            </a:pPr>
            <a:r>
              <a:rPr lang="ru-RU" dirty="0" smtClean="0"/>
              <a:t>К                      Р З И Н 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1484784"/>
            <a:ext cx="720080" cy="77090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1" r="9522"/>
          <a:stretch/>
        </p:blipFill>
        <p:spPr bwMode="auto">
          <a:xfrm flipH="1">
            <a:off x="4264152" y="2679612"/>
            <a:ext cx="518072" cy="4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33576" r="73304" b="44307"/>
          <a:stretch/>
        </p:blipFill>
        <p:spPr bwMode="auto">
          <a:xfrm>
            <a:off x="4251016" y="3476750"/>
            <a:ext cx="881769" cy="8817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06" y="4504467"/>
            <a:ext cx="1141227" cy="119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63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85502" y="-753642"/>
            <a:ext cx="6813377" cy="8320658"/>
          </a:xfrm>
        </p:spPr>
      </p:pic>
      <p:sp>
        <p:nvSpPr>
          <p:cNvPr id="6" name="TextBox 5"/>
          <p:cNvSpPr txBox="1"/>
          <p:nvPr/>
        </p:nvSpPr>
        <p:spPr>
          <a:xfrm>
            <a:off x="1619672" y="1052736"/>
            <a:ext cx="6552728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/>
              <a:t>	Ценность данного приема  работы – </a:t>
            </a:r>
          </a:p>
          <a:p>
            <a:r>
              <a:rPr lang="ru-RU" dirty="0" smtClean="0"/>
              <a:t>наличие у каждого ученика  своего  ассоциативного </a:t>
            </a:r>
          </a:p>
          <a:p>
            <a:r>
              <a:rPr lang="ru-RU" dirty="0" smtClean="0"/>
              <a:t>образа при общих требованиях: заданная орфограмма и ассоциативная связь.</a:t>
            </a:r>
          </a:p>
          <a:p>
            <a:endParaRPr lang="ru-RU" dirty="0" smtClean="0"/>
          </a:p>
          <a:p>
            <a:r>
              <a:rPr lang="ru-RU" dirty="0" smtClean="0"/>
              <a:t>	На начальном этапе учитель сам показывает и создает образы. В дальнейшем учащиеся выполняют данные задания самостоятельно. 	</a:t>
            </a:r>
          </a:p>
          <a:p>
            <a:r>
              <a:rPr lang="ru-RU" dirty="0" smtClean="0"/>
              <a:t>	В работе над трудными словами для формирования орфографического навыка, навыка правописания словарных слов учитель может использовать стихи, фрагменты из художественных произведений для детей, стихотворения  с опорами и рифмованные подсказки, кроссворды.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96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8064896" cy="4464496"/>
          </a:xfr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Программой  по русскому  языку в начальной школе предусмотрено обязательное изучение слов, правописание которых правилами не проверяется, написание которых нужно запомнить. Одной из  главных  задач, стоящих перед учителем, является обучение безошибочному письму и формирование  орфографической  зоркости, развитие умений анализировать языковые факты и явления.</a:t>
            </a:r>
            <a:br>
              <a:rPr lang="ru-RU" sz="1400" dirty="0" smtClean="0"/>
            </a:br>
            <a:r>
              <a:rPr lang="ru-RU" sz="1400" dirty="0" smtClean="0"/>
              <a:t>В начальном курсе грамматики, правописание и развития речи большое значение придается словарно-орфографической работе, в процессе которой учащиеся усваивают словарные слова. Первоначальное знакомство со словарными словами начинается уже в 1 классе. В каждом последующем классе количество словарных слов увеличивается.</a:t>
            </a:r>
            <a:br>
              <a:rPr lang="ru-RU" sz="1400" dirty="0" smtClean="0"/>
            </a:br>
            <a:r>
              <a:rPr lang="ru-RU" sz="1800" dirty="0" smtClean="0"/>
              <a:t>Все трудные слова, изучаемые в начальной школе можно разделить по тематическим группам: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3560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57030651"/>
              </p:ext>
            </p:extLst>
          </p:nvPr>
        </p:nvGraphicFramePr>
        <p:xfrm>
          <a:off x="1187624" y="514350"/>
          <a:ext cx="7786112" cy="5650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948">
            <a:off x="3703326" y="1629706"/>
            <a:ext cx="2706959" cy="3533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341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320"/>
            <a:ext cx="8034096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СЛОВАРНЫЕ СЛОВА ДЛЯ 2 КЛАССА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4089648" cy="4610610"/>
          </a:xfrm>
        </p:spPr>
      </p:pic>
      <p:sp>
        <p:nvSpPr>
          <p:cNvPr id="6" name="TextBox 5"/>
          <p:cNvSpPr txBox="1"/>
          <p:nvPr/>
        </p:nvSpPr>
        <p:spPr>
          <a:xfrm>
            <a:off x="1331640" y="1874519"/>
            <a:ext cx="3335869" cy="2585323"/>
          </a:xfrm>
          <a:custGeom>
            <a:avLst/>
            <a:gdLst>
              <a:gd name="connsiteX0" fmla="*/ 0 w 2640270"/>
              <a:gd name="connsiteY0" fmla="*/ 0 h 2308324"/>
              <a:gd name="connsiteX1" fmla="*/ 2640270 w 2640270"/>
              <a:gd name="connsiteY1" fmla="*/ 0 h 2308324"/>
              <a:gd name="connsiteX2" fmla="*/ 2640270 w 2640270"/>
              <a:gd name="connsiteY2" fmla="*/ 2308324 h 2308324"/>
              <a:gd name="connsiteX3" fmla="*/ 0 w 2640270"/>
              <a:gd name="connsiteY3" fmla="*/ 2308324 h 2308324"/>
              <a:gd name="connsiteX4" fmla="*/ 0 w 2640270"/>
              <a:gd name="connsiteY4" fmla="*/ 0 h 2308324"/>
              <a:gd name="connsiteX0" fmla="*/ 205800 w 2846070"/>
              <a:gd name="connsiteY0" fmla="*/ 0 h 2308324"/>
              <a:gd name="connsiteX1" fmla="*/ 2846070 w 2846070"/>
              <a:gd name="connsiteY1" fmla="*/ 0 h 2308324"/>
              <a:gd name="connsiteX2" fmla="*/ 2846070 w 2846070"/>
              <a:gd name="connsiteY2" fmla="*/ 2308324 h 2308324"/>
              <a:gd name="connsiteX3" fmla="*/ 205800 w 2846070"/>
              <a:gd name="connsiteY3" fmla="*/ 2308324 h 2308324"/>
              <a:gd name="connsiteX4" fmla="*/ 0 w 2846070"/>
              <a:gd name="connsiteY4" fmla="*/ 1383010 h 2308324"/>
              <a:gd name="connsiteX5" fmla="*/ 205800 w 2846070"/>
              <a:gd name="connsiteY5" fmla="*/ 0 h 2308324"/>
              <a:gd name="connsiteX0" fmla="*/ 243453 w 2883723"/>
              <a:gd name="connsiteY0" fmla="*/ 0 h 2308324"/>
              <a:gd name="connsiteX1" fmla="*/ 2883723 w 2883723"/>
              <a:gd name="connsiteY1" fmla="*/ 0 h 2308324"/>
              <a:gd name="connsiteX2" fmla="*/ 2883723 w 2883723"/>
              <a:gd name="connsiteY2" fmla="*/ 2308324 h 2308324"/>
              <a:gd name="connsiteX3" fmla="*/ 243453 w 2883723"/>
              <a:gd name="connsiteY3" fmla="*/ 2308324 h 2308324"/>
              <a:gd name="connsiteX4" fmla="*/ 83373 w 2883723"/>
              <a:gd name="connsiteY4" fmla="*/ 1988800 h 2308324"/>
              <a:gd name="connsiteX5" fmla="*/ 37653 w 2883723"/>
              <a:gd name="connsiteY5" fmla="*/ 1383010 h 2308324"/>
              <a:gd name="connsiteX6" fmla="*/ 243453 w 2883723"/>
              <a:gd name="connsiteY6" fmla="*/ 0 h 2308324"/>
              <a:gd name="connsiteX0" fmla="*/ 243453 w 2883723"/>
              <a:gd name="connsiteY0" fmla="*/ 0 h 2308324"/>
              <a:gd name="connsiteX1" fmla="*/ 2883723 w 2883723"/>
              <a:gd name="connsiteY1" fmla="*/ 0 h 2308324"/>
              <a:gd name="connsiteX2" fmla="*/ 2883723 w 2883723"/>
              <a:gd name="connsiteY2" fmla="*/ 2308324 h 2308324"/>
              <a:gd name="connsiteX3" fmla="*/ 243453 w 2883723"/>
              <a:gd name="connsiteY3" fmla="*/ 2308324 h 2308324"/>
              <a:gd name="connsiteX4" fmla="*/ 83373 w 2883723"/>
              <a:gd name="connsiteY4" fmla="*/ 1988800 h 2308324"/>
              <a:gd name="connsiteX5" fmla="*/ 37653 w 2883723"/>
              <a:gd name="connsiteY5" fmla="*/ 1383010 h 2308324"/>
              <a:gd name="connsiteX6" fmla="*/ 83374 w 2883723"/>
              <a:gd name="connsiteY6" fmla="*/ 720070 h 2308324"/>
              <a:gd name="connsiteX7" fmla="*/ 243453 w 2883723"/>
              <a:gd name="connsiteY7" fmla="*/ 0 h 2308324"/>
              <a:gd name="connsiteX0" fmla="*/ 243453 w 2883723"/>
              <a:gd name="connsiteY0" fmla="*/ 74 h 2308398"/>
              <a:gd name="connsiteX1" fmla="*/ 712024 w 2883723"/>
              <a:gd name="connsiteY1" fmla="*/ 137214 h 2308398"/>
              <a:gd name="connsiteX2" fmla="*/ 2883723 w 2883723"/>
              <a:gd name="connsiteY2" fmla="*/ 74 h 2308398"/>
              <a:gd name="connsiteX3" fmla="*/ 2883723 w 2883723"/>
              <a:gd name="connsiteY3" fmla="*/ 2308398 h 2308398"/>
              <a:gd name="connsiteX4" fmla="*/ 243453 w 2883723"/>
              <a:gd name="connsiteY4" fmla="*/ 2308398 h 2308398"/>
              <a:gd name="connsiteX5" fmla="*/ 83373 w 2883723"/>
              <a:gd name="connsiteY5" fmla="*/ 1988874 h 2308398"/>
              <a:gd name="connsiteX6" fmla="*/ 37653 w 2883723"/>
              <a:gd name="connsiteY6" fmla="*/ 1383084 h 2308398"/>
              <a:gd name="connsiteX7" fmla="*/ 83374 w 2883723"/>
              <a:gd name="connsiteY7" fmla="*/ 720144 h 2308398"/>
              <a:gd name="connsiteX8" fmla="*/ 243453 w 2883723"/>
              <a:gd name="connsiteY8" fmla="*/ 74 h 2308398"/>
              <a:gd name="connsiteX0" fmla="*/ 266313 w 2883723"/>
              <a:gd name="connsiteY0" fmla="*/ 114300 h 2308324"/>
              <a:gd name="connsiteX1" fmla="*/ 712024 w 2883723"/>
              <a:gd name="connsiteY1" fmla="*/ 137140 h 2308324"/>
              <a:gd name="connsiteX2" fmla="*/ 2883723 w 2883723"/>
              <a:gd name="connsiteY2" fmla="*/ 0 h 2308324"/>
              <a:gd name="connsiteX3" fmla="*/ 2883723 w 2883723"/>
              <a:gd name="connsiteY3" fmla="*/ 2308324 h 2308324"/>
              <a:gd name="connsiteX4" fmla="*/ 243453 w 2883723"/>
              <a:gd name="connsiteY4" fmla="*/ 2308324 h 2308324"/>
              <a:gd name="connsiteX5" fmla="*/ 83373 w 2883723"/>
              <a:gd name="connsiteY5" fmla="*/ 1988800 h 2308324"/>
              <a:gd name="connsiteX6" fmla="*/ 37653 w 2883723"/>
              <a:gd name="connsiteY6" fmla="*/ 1383010 h 2308324"/>
              <a:gd name="connsiteX7" fmla="*/ 83374 w 2883723"/>
              <a:gd name="connsiteY7" fmla="*/ 720070 h 2308324"/>
              <a:gd name="connsiteX8" fmla="*/ 266313 w 2883723"/>
              <a:gd name="connsiteY8" fmla="*/ 114300 h 2308324"/>
              <a:gd name="connsiteX0" fmla="*/ 266313 w 2883723"/>
              <a:gd name="connsiteY0" fmla="*/ 114300 h 2446067"/>
              <a:gd name="connsiteX1" fmla="*/ 712024 w 2883723"/>
              <a:gd name="connsiteY1" fmla="*/ 137140 h 2446067"/>
              <a:gd name="connsiteX2" fmla="*/ 2883723 w 2883723"/>
              <a:gd name="connsiteY2" fmla="*/ 0 h 2446067"/>
              <a:gd name="connsiteX3" fmla="*/ 2883723 w 2883723"/>
              <a:gd name="connsiteY3" fmla="*/ 2308324 h 2446067"/>
              <a:gd name="connsiteX4" fmla="*/ 2677984 w 2883723"/>
              <a:gd name="connsiteY4" fmla="*/ 2446000 h 2446067"/>
              <a:gd name="connsiteX5" fmla="*/ 243453 w 2883723"/>
              <a:gd name="connsiteY5" fmla="*/ 2308324 h 2446067"/>
              <a:gd name="connsiteX6" fmla="*/ 83373 w 2883723"/>
              <a:gd name="connsiteY6" fmla="*/ 1988800 h 2446067"/>
              <a:gd name="connsiteX7" fmla="*/ 37653 w 2883723"/>
              <a:gd name="connsiteY7" fmla="*/ 1383010 h 2446067"/>
              <a:gd name="connsiteX8" fmla="*/ 83374 w 2883723"/>
              <a:gd name="connsiteY8" fmla="*/ 720070 h 2446067"/>
              <a:gd name="connsiteX9" fmla="*/ 266313 w 2883723"/>
              <a:gd name="connsiteY9" fmla="*/ 114300 h 2446067"/>
              <a:gd name="connsiteX0" fmla="*/ 266313 w 2940873"/>
              <a:gd name="connsiteY0" fmla="*/ 114300 h 2446460"/>
              <a:gd name="connsiteX1" fmla="*/ 712024 w 2940873"/>
              <a:gd name="connsiteY1" fmla="*/ 137140 h 2446460"/>
              <a:gd name="connsiteX2" fmla="*/ 2883723 w 2940873"/>
              <a:gd name="connsiteY2" fmla="*/ 0 h 2446460"/>
              <a:gd name="connsiteX3" fmla="*/ 2940873 w 2940873"/>
              <a:gd name="connsiteY3" fmla="*/ 2434054 h 2446460"/>
              <a:gd name="connsiteX4" fmla="*/ 2677984 w 2940873"/>
              <a:gd name="connsiteY4" fmla="*/ 2446000 h 2446460"/>
              <a:gd name="connsiteX5" fmla="*/ 243453 w 2940873"/>
              <a:gd name="connsiteY5" fmla="*/ 2308324 h 2446460"/>
              <a:gd name="connsiteX6" fmla="*/ 83373 w 2940873"/>
              <a:gd name="connsiteY6" fmla="*/ 1988800 h 2446460"/>
              <a:gd name="connsiteX7" fmla="*/ 37653 w 2940873"/>
              <a:gd name="connsiteY7" fmla="*/ 1383010 h 2446460"/>
              <a:gd name="connsiteX8" fmla="*/ 83374 w 2940873"/>
              <a:gd name="connsiteY8" fmla="*/ 720070 h 2446460"/>
              <a:gd name="connsiteX9" fmla="*/ 266313 w 2940873"/>
              <a:gd name="connsiteY9" fmla="*/ 114300 h 2446460"/>
              <a:gd name="connsiteX0" fmla="*/ 266313 w 2940873"/>
              <a:gd name="connsiteY0" fmla="*/ 114300 h 2446460"/>
              <a:gd name="connsiteX1" fmla="*/ 712024 w 2940873"/>
              <a:gd name="connsiteY1" fmla="*/ 137140 h 2446460"/>
              <a:gd name="connsiteX2" fmla="*/ 2883723 w 2940873"/>
              <a:gd name="connsiteY2" fmla="*/ 0 h 2446460"/>
              <a:gd name="connsiteX3" fmla="*/ 2940873 w 2940873"/>
              <a:gd name="connsiteY3" fmla="*/ 2434054 h 2446460"/>
              <a:gd name="connsiteX4" fmla="*/ 2677984 w 2940873"/>
              <a:gd name="connsiteY4" fmla="*/ 2446000 h 2446460"/>
              <a:gd name="connsiteX5" fmla="*/ 243453 w 2940873"/>
              <a:gd name="connsiteY5" fmla="*/ 2308324 h 2446460"/>
              <a:gd name="connsiteX6" fmla="*/ 83373 w 2940873"/>
              <a:gd name="connsiteY6" fmla="*/ 1988800 h 2446460"/>
              <a:gd name="connsiteX7" fmla="*/ 37653 w 2940873"/>
              <a:gd name="connsiteY7" fmla="*/ 1383010 h 2446460"/>
              <a:gd name="connsiteX8" fmla="*/ 83374 w 2940873"/>
              <a:gd name="connsiteY8" fmla="*/ 720070 h 2446460"/>
              <a:gd name="connsiteX9" fmla="*/ 266313 w 2940873"/>
              <a:gd name="connsiteY9" fmla="*/ 114300 h 2446460"/>
              <a:gd name="connsiteX0" fmla="*/ 266313 w 3025132"/>
              <a:gd name="connsiteY0" fmla="*/ 114300 h 2446460"/>
              <a:gd name="connsiteX1" fmla="*/ 712024 w 3025132"/>
              <a:gd name="connsiteY1" fmla="*/ 137140 h 2446460"/>
              <a:gd name="connsiteX2" fmla="*/ 2883723 w 3025132"/>
              <a:gd name="connsiteY2" fmla="*/ 0 h 2446460"/>
              <a:gd name="connsiteX3" fmla="*/ 2815144 w 3025132"/>
              <a:gd name="connsiteY3" fmla="*/ 1234419 h 2446460"/>
              <a:gd name="connsiteX4" fmla="*/ 2940873 w 3025132"/>
              <a:gd name="connsiteY4" fmla="*/ 2434054 h 2446460"/>
              <a:gd name="connsiteX5" fmla="*/ 2677984 w 3025132"/>
              <a:gd name="connsiteY5" fmla="*/ 2446000 h 2446460"/>
              <a:gd name="connsiteX6" fmla="*/ 243453 w 3025132"/>
              <a:gd name="connsiteY6" fmla="*/ 2308324 h 2446460"/>
              <a:gd name="connsiteX7" fmla="*/ 83373 w 3025132"/>
              <a:gd name="connsiteY7" fmla="*/ 1988800 h 2446460"/>
              <a:gd name="connsiteX8" fmla="*/ 37653 w 3025132"/>
              <a:gd name="connsiteY8" fmla="*/ 1383010 h 2446460"/>
              <a:gd name="connsiteX9" fmla="*/ 83374 w 3025132"/>
              <a:gd name="connsiteY9" fmla="*/ 720070 h 2446460"/>
              <a:gd name="connsiteX10" fmla="*/ 266313 w 3025132"/>
              <a:gd name="connsiteY10" fmla="*/ 114300 h 2446460"/>
              <a:gd name="connsiteX0" fmla="*/ 266313 w 3032370"/>
              <a:gd name="connsiteY0" fmla="*/ 114300 h 2446460"/>
              <a:gd name="connsiteX1" fmla="*/ 712024 w 3032370"/>
              <a:gd name="connsiteY1" fmla="*/ 137140 h 2446460"/>
              <a:gd name="connsiteX2" fmla="*/ 2883723 w 3032370"/>
              <a:gd name="connsiteY2" fmla="*/ 0 h 2446460"/>
              <a:gd name="connsiteX3" fmla="*/ 2815143 w 3032370"/>
              <a:gd name="connsiteY3" fmla="*/ 697209 h 2446460"/>
              <a:gd name="connsiteX4" fmla="*/ 2815144 w 3032370"/>
              <a:gd name="connsiteY4" fmla="*/ 1234419 h 2446460"/>
              <a:gd name="connsiteX5" fmla="*/ 2940873 w 3032370"/>
              <a:gd name="connsiteY5" fmla="*/ 2434054 h 2446460"/>
              <a:gd name="connsiteX6" fmla="*/ 2677984 w 3032370"/>
              <a:gd name="connsiteY6" fmla="*/ 2446000 h 2446460"/>
              <a:gd name="connsiteX7" fmla="*/ 243453 w 3032370"/>
              <a:gd name="connsiteY7" fmla="*/ 2308324 h 2446460"/>
              <a:gd name="connsiteX8" fmla="*/ 83373 w 3032370"/>
              <a:gd name="connsiteY8" fmla="*/ 1988800 h 2446460"/>
              <a:gd name="connsiteX9" fmla="*/ 37653 w 3032370"/>
              <a:gd name="connsiteY9" fmla="*/ 1383010 h 2446460"/>
              <a:gd name="connsiteX10" fmla="*/ 83374 w 3032370"/>
              <a:gd name="connsiteY10" fmla="*/ 720070 h 2446460"/>
              <a:gd name="connsiteX11" fmla="*/ 266313 w 3032370"/>
              <a:gd name="connsiteY11" fmla="*/ 114300 h 2446460"/>
              <a:gd name="connsiteX0" fmla="*/ 266313 w 3038260"/>
              <a:gd name="connsiteY0" fmla="*/ 114300 h 2446460"/>
              <a:gd name="connsiteX1" fmla="*/ 712024 w 3038260"/>
              <a:gd name="connsiteY1" fmla="*/ 137140 h 2446460"/>
              <a:gd name="connsiteX2" fmla="*/ 2883723 w 3038260"/>
              <a:gd name="connsiteY2" fmla="*/ 0 h 2446460"/>
              <a:gd name="connsiteX3" fmla="*/ 2826573 w 3038260"/>
              <a:gd name="connsiteY3" fmla="*/ 285729 h 2446460"/>
              <a:gd name="connsiteX4" fmla="*/ 2815143 w 3038260"/>
              <a:gd name="connsiteY4" fmla="*/ 697209 h 2446460"/>
              <a:gd name="connsiteX5" fmla="*/ 2815144 w 3038260"/>
              <a:gd name="connsiteY5" fmla="*/ 1234419 h 2446460"/>
              <a:gd name="connsiteX6" fmla="*/ 2940873 w 3038260"/>
              <a:gd name="connsiteY6" fmla="*/ 2434054 h 2446460"/>
              <a:gd name="connsiteX7" fmla="*/ 2677984 w 3038260"/>
              <a:gd name="connsiteY7" fmla="*/ 2446000 h 2446460"/>
              <a:gd name="connsiteX8" fmla="*/ 243453 w 3038260"/>
              <a:gd name="connsiteY8" fmla="*/ 2308324 h 2446460"/>
              <a:gd name="connsiteX9" fmla="*/ 83373 w 3038260"/>
              <a:gd name="connsiteY9" fmla="*/ 1988800 h 2446460"/>
              <a:gd name="connsiteX10" fmla="*/ 37653 w 3038260"/>
              <a:gd name="connsiteY10" fmla="*/ 1383010 h 2446460"/>
              <a:gd name="connsiteX11" fmla="*/ 83374 w 3038260"/>
              <a:gd name="connsiteY11" fmla="*/ 720070 h 2446460"/>
              <a:gd name="connsiteX12" fmla="*/ 266313 w 3038260"/>
              <a:gd name="connsiteY12" fmla="*/ 114300 h 2446460"/>
              <a:gd name="connsiteX0" fmla="*/ 266313 w 2962453"/>
              <a:gd name="connsiteY0" fmla="*/ 11430 h 2343590"/>
              <a:gd name="connsiteX1" fmla="*/ 712024 w 2962453"/>
              <a:gd name="connsiteY1" fmla="*/ 34270 h 2343590"/>
              <a:gd name="connsiteX2" fmla="*/ 2780853 w 2962453"/>
              <a:gd name="connsiteY2" fmla="*/ 0 h 2343590"/>
              <a:gd name="connsiteX3" fmla="*/ 2826573 w 2962453"/>
              <a:gd name="connsiteY3" fmla="*/ 182859 h 2343590"/>
              <a:gd name="connsiteX4" fmla="*/ 2815143 w 2962453"/>
              <a:gd name="connsiteY4" fmla="*/ 594339 h 2343590"/>
              <a:gd name="connsiteX5" fmla="*/ 2815144 w 2962453"/>
              <a:gd name="connsiteY5" fmla="*/ 1131549 h 2343590"/>
              <a:gd name="connsiteX6" fmla="*/ 2940873 w 2962453"/>
              <a:gd name="connsiteY6" fmla="*/ 2331184 h 2343590"/>
              <a:gd name="connsiteX7" fmla="*/ 2677984 w 2962453"/>
              <a:gd name="connsiteY7" fmla="*/ 2343130 h 2343590"/>
              <a:gd name="connsiteX8" fmla="*/ 243453 w 2962453"/>
              <a:gd name="connsiteY8" fmla="*/ 2205454 h 2343590"/>
              <a:gd name="connsiteX9" fmla="*/ 83373 w 2962453"/>
              <a:gd name="connsiteY9" fmla="*/ 1885930 h 2343590"/>
              <a:gd name="connsiteX10" fmla="*/ 37653 w 2962453"/>
              <a:gd name="connsiteY10" fmla="*/ 1280140 h 2343590"/>
              <a:gd name="connsiteX11" fmla="*/ 83374 w 2962453"/>
              <a:gd name="connsiteY11" fmla="*/ 617200 h 2343590"/>
              <a:gd name="connsiteX12" fmla="*/ 266313 w 2962453"/>
              <a:gd name="connsiteY12" fmla="*/ 11430 h 2343590"/>
              <a:gd name="connsiteX0" fmla="*/ 266313 w 2962453"/>
              <a:gd name="connsiteY0" fmla="*/ 171471 h 2503631"/>
              <a:gd name="connsiteX1" fmla="*/ 712024 w 2962453"/>
              <a:gd name="connsiteY1" fmla="*/ 194311 h 2503631"/>
              <a:gd name="connsiteX2" fmla="*/ 2609404 w 2962453"/>
              <a:gd name="connsiteY2" fmla="*/ 0 h 2503631"/>
              <a:gd name="connsiteX3" fmla="*/ 2780853 w 2962453"/>
              <a:gd name="connsiteY3" fmla="*/ 160041 h 2503631"/>
              <a:gd name="connsiteX4" fmla="*/ 2826573 w 2962453"/>
              <a:gd name="connsiteY4" fmla="*/ 342900 h 2503631"/>
              <a:gd name="connsiteX5" fmla="*/ 2815143 w 2962453"/>
              <a:gd name="connsiteY5" fmla="*/ 754380 h 2503631"/>
              <a:gd name="connsiteX6" fmla="*/ 2815144 w 2962453"/>
              <a:gd name="connsiteY6" fmla="*/ 1291590 h 2503631"/>
              <a:gd name="connsiteX7" fmla="*/ 2940873 w 2962453"/>
              <a:gd name="connsiteY7" fmla="*/ 2491225 h 2503631"/>
              <a:gd name="connsiteX8" fmla="*/ 2677984 w 2962453"/>
              <a:gd name="connsiteY8" fmla="*/ 2503171 h 2503631"/>
              <a:gd name="connsiteX9" fmla="*/ 243453 w 2962453"/>
              <a:gd name="connsiteY9" fmla="*/ 2365495 h 2503631"/>
              <a:gd name="connsiteX10" fmla="*/ 83373 w 2962453"/>
              <a:gd name="connsiteY10" fmla="*/ 2045971 h 2503631"/>
              <a:gd name="connsiteX11" fmla="*/ 37653 w 2962453"/>
              <a:gd name="connsiteY11" fmla="*/ 1440181 h 2503631"/>
              <a:gd name="connsiteX12" fmla="*/ 83374 w 2962453"/>
              <a:gd name="connsiteY12" fmla="*/ 777241 h 2503631"/>
              <a:gd name="connsiteX13" fmla="*/ 266313 w 2962453"/>
              <a:gd name="connsiteY13" fmla="*/ 171471 h 2503631"/>
              <a:gd name="connsiteX0" fmla="*/ 266313 w 3038260"/>
              <a:gd name="connsiteY0" fmla="*/ 171471 h 2503631"/>
              <a:gd name="connsiteX1" fmla="*/ 712024 w 3038260"/>
              <a:gd name="connsiteY1" fmla="*/ 194311 h 2503631"/>
              <a:gd name="connsiteX2" fmla="*/ 2609404 w 3038260"/>
              <a:gd name="connsiteY2" fmla="*/ 0 h 2503631"/>
              <a:gd name="connsiteX3" fmla="*/ 2883723 w 3038260"/>
              <a:gd name="connsiteY3" fmla="*/ 57171 h 2503631"/>
              <a:gd name="connsiteX4" fmla="*/ 2826573 w 3038260"/>
              <a:gd name="connsiteY4" fmla="*/ 342900 h 2503631"/>
              <a:gd name="connsiteX5" fmla="*/ 2815143 w 3038260"/>
              <a:gd name="connsiteY5" fmla="*/ 754380 h 2503631"/>
              <a:gd name="connsiteX6" fmla="*/ 2815144 w 3038260"/>
              <a:gd name="connsiteY6" fmla="*/ 1291590 h 2503631"/>
              <a:gd name="connsiteX7" fmla="*/ 2940873 w 3038260"/>
              <a:gd name="connsiteY7" fmla="*/ 2491225 h 2503631"/>
              <a:gd name="connsiteX8" fmla="*/ 2677984 w 3038260"/>
              <a:gd name="connsiteY8" fmla="*/ 2503171 h 2503631"/>
              <a:gd name="connsiteX9" fmla="*/ 243453 w 3038260"/>
              <a:gd name="connsiteY9" fmla="*/ 2365495 h 2503631"/>
              <a:gd name="connsiteX10" fmla="*/ 83373 w 3038260"/>
              <a:gd name="connsiteY10" fmla="*/ 2045971 h 2503631"/>
              <a:gd name="connsiteX11" fmla="*/ 37653 w 3038260"/>
              <a:gd name="connsiteY11" fmla="*/ 1440181 h 2503631"/>
              <a:gd name="connsiteX12" fmla="*/ 83374 w 3038260"/>
              <a:gd name="connsiteY12" fmla="*/ 777241 h 2503631"/>
              <a:gd name="connsiteX13" fmla="*/ 266313 w 3038260"/>
              <a:gd name="connsiteY13" fmla="*/ 171471 h 2503631"/>
              <a:gd name="connsiteX0" fmla="*/ 266313 w 3043570"/>
              <a:gd name="connsiteY0" fmla="*/ 171471 h 2503631"/>
              <a:gd name="connsiteX1" fmla="*/ 712024 w 3043570"/>
              <a:gd name="connsiteY1" fmla="*/ 194311 h 2503631"/>
              <a:gd name="connsiteX2" fmla="*/ 2609404 w 3043570"/>
              <a:gd name="connsiteY2" fmla="*/ 0 h 2503631"/>
              <a:gd name="connsiteX3" fmla="*/ 2883723 w 3043570"/>
              <a:gd name="connsiteY3" fmla="*/ 57171 h 2503631"/>
              <a:gd name="connsiteX4" fmla="*/ 2849433 w 3043570"/>
              <a:gd name="connsiteY4" fmla="*/ 411480 h 2503631"/>
              <a:gd name="connsiteX5" fmla="*/ 2815143 w 3043570"/>
              <a:gd name="connsiteY5" fmla="*/ 754380 h 2503631"/>
              <a:gd name="connsiteX6" fmla="*/ 2815144 w 3043570"/>
              <a:gd name="connsiteY6" fmla="*/ 1291590 h 2503631"/>
              <a:gd name="connsiteX7" fmla="*/ 2940873 w 3043570"/>
              <a:gd name="connsiteY7" fmla="*/ 2491225 h 2503631"/>
              <a:gd name="connsiteX8" fmla="*/ 2677984 w 3043570"/>
              <a:gd name="connsiteY8" fmla="*/ 2503171 h 2503631"/>
              <a:gd name="connsiteX9" fmla="*/ 243453 w 3043570"/>
              <a:gd name="connsiteY9" fmla="*/ 2365495 h 2503631"/>
              <a:gd name="connsiteX10" fmla="*/ 83373 w 3043570"/>
              <a:gd name="connsiteY10" fmla="*/ 2045971 h 2503631"/>
              <a:gd name="connsiteX11" fmla="*/ 37653 w 3043570"/>
              <a:gd name="connsiteY11" fmla="*/ 1440181 h 2503631"/>
              <a:gd name="connsiteX12" fmla="*/ 83374 w 3043570"/>
              <a:gd name="connsiteY12" fmla="*/ 777241 h 2503631"/>
              <a:gd name="connsiteX13" fmla="*/ 266313 w 3043570"/>
              <a:gd name="connsiteY13" fmla="*/ 171471 h 2503631"/>
              <a:gd name="connsiteX0" fmla="*/ 266313 w 2944943"/>
              <a:gd name="connsiteY0" fmla="*/ 171471 h 2503631"/>
              <a:gd name="connsiteX1" fmla="*/ 712024 w 2944943"/>
              <a:gd name="connsiteY1" fmla="*/ 194311 h 2503631"/>
              <a:gd name="connsiteX2" fmla="*/ 2609404 w 2944943"/>
              <a:gd name="connsiteY2" fmla="*/ 0 h 2503631"/>
              <a:gd name="connsiteX3" fmla="*/ 2883723 w 2944943"/>
              <a:gd name="connsiteY3" fmla="*/ 57171 h 2503631"/>
              <a:gd name="connsiteX4" fmla="*/ 2929443 w 2944943"/>
              <a:gd name="connsiteY4" fmla="*/ 148591 h 2503631"/>
              <a:gd name="connsiteX5" fmla="*/ 2849433 w 2944943"/>
              <a:gd name="connsiteY5" fmla="*/ 411480 h 2503631"/>
              <a:gd name="connsiteX6" fmla="*/ 2815143 w 2944943"/>
              <a:gd name="connsiteY6" fmla="*/ 754380 h 2503631"/>
              <a:gd name="connsiteX7" fmla="*/ 2815144 w 2944943"/>
              <a:gd name="connsiteY7" fmla="*/ 1291590 h 2503631"/>
              <a:gd name="connsiteX8" fmla="*/ 2940873 w 2944943"/>
              <a:gd name="connsiteY8" fmla="*/ 2491225 h 2503631"/>
              <a:gd name="connsiteX9" fmla="*/ 2677984 w 2944943"/>
              <a:gd name="connsiteY9" fmla="*/ 2503171 h 2503631"/>
              <a:gd name="connsiteX10" fmla="*/ 243453 w 2944943"/>
              <a:gd name="connsiteY10" fmla="*/ 2365495 h 2503631"/>
              <a:gd name="connsiteX11" fmla="*/ 83373 w 2944943"/>
              <a:gd name="connsiteY11" fmla="*/ 2045971 h 2503631"/>
              <a:gd name="connsiteX12" fmla="*/ 37653 w 2944943"/>
              <a:gd name="connsiteY12" fmla="*/ 1440181 h 2503631"/>
              <a:gd name="connsiteX13" fmla="*/ 83374 w 2944943"/>
              <a:gd name="connsiteY13" fmla="*/ 777241 h 2503631"/>
              <a:gd name="connsiteX14" fmla="*/ 266313 w 2944943"/>
              <a:gd name="connsiteY14" fmla="*/ 171471 h 2503631"/>
              <a:gd name="connsiteX0" fmla="*/ 266313 w 2944943"/>
              <a:gd name="connsiteY0" fmla="*/ 171471 h 2503631"/>
              <a:gd name="connsiteX1" fmla="*/ 712024 w 2944943"/>
              <a:gd name="connsiteY1" fmla="*/ 194311 h 2503631"/>
              <a:gd name="connsiteX2" fmla="*/ 2609404 w 2944943"/>
              <a:gd name="connsiteY2" fmla="*/ 0 h 2503631"/>
              <a:gd name="connsiteX3" fmla="*/ 2883723 w 2944943"/>
              <a:gd name="connsiteY3" fmla="*/ 57171 h 2503631"/>
              <a:gd name="connsiteX4" fmla="*/ 2929443 w 2944943"/>
              <a:gd name="connsiteY4" fmla="*/ 148591 h 2503631"/>
              <a:gd name="connsiteX5" fmla="*/ 2849433 w 2944943"/>
              <a:gd name="connsiteY5" fmla="*/ 411480 h 2503631"/>
              <a:gd name="connsiteX6" fmla="*/ 2815143 w 2944943"/>
              <a:gd name="connsiteY6" fmla="*/ 754380 h 2503631"/>
              <a:gd name="connsiteX7" fmla="*/ 2815144 w 2944943"/>
              <a:gd name="connsiteY7" fmla="*/ 1291590 h 2503631"/>
              <a:gd name="connsiteX8" fmla="*/ 2940873 w 2944943"/>
              <a:gd name="connsiteY8" fmla="*/ 2491225 h 2503631"/>
              <a:gd name="connsiteX9" fmla="*/ 2677984 w 2944943"/>
              <a:gd name="connsiteY9" fmla="*/ 2503171 h 2503631"/>
              <a:gd name="connsiteX10" fmla="*/ 243453 w 2944943"/>
              <a:gd name="connsiteY10" fmla="*/ 2365495 h 2503631"/>
              <a:gd name="connsiteX11" fmla="*/ 83373 w 2944943"/>
              <a:gd name="connsiteY11" fmla="*/ 2045971 h 2503631"/>
              <a:gd name="connsiteX12" fmla="*/ 3363 w 2944943"/>
              <a:gd name="connsiteY12" fmla="*/ 1440181 h 2503631"/>
              <a:gd name="connsiteX13" fmla="*/ 83374 w 2944943"/>
              <a:gd name="connsiteY13" fmla="*/ 777241 h 2503631"/>
              <a:gd name="connsiteX14" fmla="*/ 266313 w 2944943"/>
              <a:gd name="connsiteY14" fmla="*/ 171471 h 2503631"/>
              <a:gd name="connsiteX0" fmla="*/ 300147 w 2978777"/>
              <a:gd name="connsiteY0" fmla="*/ 171471 h 2503631"/>
              <a:gd name="connsiteX1" fmla="*/ 745858 w 2978777"/>
              <a:gd name="connsiteY1" fmla="*/ 194311 h 2503631"/>
              <a:gd name="connsiteX2" fmla="*/ 2643238 w 2978777"/>
              <a:gd name="connsiteY2" fmla="*/ 0 h 2503631"/>
              <a:gd name="connsiteX3" fmla="*/ 2917557 w 2978777"/>
              <a:gd name="connsiteY3" fmla="*/ 57171 h 2503631"/>
              <a:gd name="connsiteX4" fmla="*/ 2963277 w 2978777"/>
              <a:gd name="connsiteY4" fmla="*/ 148591 h 2503631"/>
              <a:gd name="connsiteX5" fmla="*/ 2883267 w 2978777"/>
              <a:gd name="connsiteY5" fmla="*/ 411480 h 2503631"/>
              <a:gd name="connsiteX6" fmla="*/ 2848977 w 2978777"/>
              <a:gd name="connsiteY6" fmla="*/ 754380 h 2503631"/>
              <a:gd name="connsiteX7" fmla="*/ 2848978 w 2978777"/>
              <a:gd name="connsiteY7" fmla="*/ 1291590 h 2503631"/>
              <a:gd name="connsiteX8" fmla="*/ 2974707 w 2978777"/>
              <a:gd name="connsiteY8" fmla="*/ 2491225 h 2503631"/>
              <a:gd name="connsiteX9" fmla="*/ 2711818 w 2978777"/>
              <a:gd name="connsiteY9" fmla="*/ 2503171 h 2503631"/>
              <a:gd name="connsiteX10" fmla="*/ 277287 w 2978777"/>
              <a:gd name="connsiteY10" fmla="*/ 2365495 h 2503631"/>
              <a:gd name="connsiteX11" fmla="*/ 117207 w 2978777"/>
              <a:gd name="connsiteY11" fmla="*/ 2045971 h 2503631"/>
              <a:gd name="connsiteX12" fmla="*/ 2908 w 2978777"/>
              <a:gd name="connsiteY12" fmla="*/ 1828801 h 2503631"/>
              <a:gd name="connsiteX13" fmla="*/ 37197 w 2978777"/>
              <a:gd name="connsiteY13" fmla="*/ 1440181 h 2503631"/>
              <a:gd name="connsiteX14" fmla="*/ 117208 w 2978777"/>
              <a:gd name="connsiteY14" fmla="*/ 777241 h 2503631"/>
              <a:gd name="connsiteX15" fmla="*/ 300147 w 2978777"/>
              <a:gd name="connsiteY15" fmla="*/ 171471 h 2503631"/>
              <a:gd name="connsiteX0" fmla="*/ 300147 w 2978777"/>
              <a:gd name="connsiteY0" fmla="*/ 171471 h 2503631"/>
              <a:gd name="connsiteX1" fmla="*/ 745858 w 2978777"/>
              <a:gd name="connsiteY1" fmla="*/ 194311 h 2503631"/>
              <a:gd name="connsiteX2" fmla="*/ 2643238 w 2978777"/>
              <a:gd name="connsiteY2" fmla="*/ 0 h 2503631"/>
              <a:gd name="connsiteX3" fmla="*/ 2917557 w 2978777"/>
              <a:gd name="connsiteY3" fmla="*/ 57171 h 2503631"/>
              <a:gd name="connsiteX4" fmla="*/ 2963277 w 2978777"/>
              <a:gd name="connsiteY4" fmla="*/ 148591 h 2503631"/>
              <a:gd name="connsiteX5" fmla="*/ 2883267 w 2978777"/>
              <a:gd name="connsiteY5" fmla="*/ 411480 h 2503631"/>
              <a:gd name="connsiteX6" fmla="*/ 2848977 w 2978777"/>
              <a:gd name="connsiteY6" fmla="*/ 754380 h 2503631"/>
              <a:gd name="connsiteX7" fmla="*/ 2848978 w 2978777"/>
              <a:gd name="connsiteY7" fmla="*/ 1291590 h 2503631"/>
              <a:gd name="connsiteX8" fmla="*/ 2974707 w 2978777"/>
              <a:gd name="connsiteY8" fmla="*/ 2491225 h 2503631"/>
              <a:gd name="connsiteX9" fmla="*/ 2711818 w 2978777"/>
              <a:gd name="connsiteY9" fmla="*/ 2503171 h 2503631"/>
              <a:gd name="connsiteX10" fmla="*/ 277287 w 2978777"/>
              <a:gd name="connsiteY10" fmla="*/ 2365495 h 2503631"/>
              <a:gd name="connsiteX11" fmla="*/ 197218 w 2978777"/>
              <a:gd name="connsiteY11" fmla="*/ 2274571 h 2503631"/>
              <a:gd name="connsiteX12" fmla="*/ 117207 w 2978777"/>
              <a:gd name="connsiteY12" fmla="*/ 2045971 h 2503631"/>
              <a:gd name="connsiteX13" fmla="*/ 2908 w 2978777"/>
              <a:gd name="connsiteY13" fmla="*/ 1828801 h 2503631"/>
              <a:gd name="connsiteX14" fmla="*/ 37197 w 2978777"/>
              <a:gd name="connsiteY14" fmla="*/ 1440181 h 2503631"/>
              <a:gd name="connsiteX15" fmla="*/ 117208 w 2978777"/>
              <a:gd name="connsiteY15" fmla="*/ 777241 h 2503631"/>
              <a:gd name="connsiteX16" fmla="*/ 300147 w 2978777"/>
              <a:gd name="connsiteY16" fmla="*/ 171471 h 2503631"/>
              <a:gd name="connsiteX0" fmla="*/ 300147 w 2978777"/>
              <a:gd name="connsiteY0" fmla="*/ 171471 h 2503631"/>
              <a:gd name="connsiteX1" fmla="*/ 745858 w 2978777"/>
              <a:gd name="connsiteY1" fmla="*/ 194311 h 2503631"/>
              <a:gd name="connsiteX2" fmla="*/ 2643238 w 2978777"/>
              <a:gd name="connsiteY2" fmla="*/ 0 h 2503631"/>
              <a:gd name="connsiteX3" fmla="*/ 2917557 w 2978777"/>
              <a:gd name="connsiteY3" fmla="*/ 57171 h 2503631"/>
              <a:gd name="connsiteX4" fmla="*/ 2963277 w 2978777"/>
              <a:gd name="connsiteY4" fmla="*/ 148591 h 2503631"/>
              <a:gd name="connsiteX5" fmla="*/ 2883267 w 2978777"/>
              <a:gd name="connsiteY5" fmla="*/ 411480 h 2503631"/>
              <a:gd name="connsiteX6" fmla="*/ 2848977 w 2978777"/>
              <a:gd name="connsiteY6" fmla="*/ 754380 h 2503631"/>
              <a:gd name="connsiteX7" fmla="*/ 2848978 w 2978777"/>
              <a:gd name="connsiteY7" fmla="*/ 1291590 h 2503631"/>
              <a:gd name="connsiteX8" fmla="*/ 2974707 w 2978777"/>
              <a:gd name="connsiteY8" fmla="*/ 2491225 h 2503631"/>
              <a:gd name="connsiteX9" fmla="*/ 2711818 w 2978777"/>
              <a:gd name="connsiteY9" fmla="*/ 2503171 h 2503631"/>
              <a:gd name="connsiteX10" fmla="*/ 277287 w 2978777"/>
              <a:gd name="connsiteY10" fmla="*/ 2365495 h 2503631"/>
              <a:gd name="connsiteX11" fmla="*/ 197218 w 2978777"/>
              <a:gd name="connsiteY11" fmla="*/ 2274571 h 2503631"/>
              <a:gd name="connsiteX12" fmla="*/ 60057 w 2978777"/>
              <a:gd name="connsiteY12" fmla="*/ 2103121 h 2503631"/>
              <a:gd name="connsiteX13" fmla="*/ 2908 w 2978777"/>
              <a:gd name="connsiteY13" fmla="*/ 1828801 h 2503631"/>
              <a:gd name="connsiteX14" fmla="*/ 37197 w 2978777"/>
              <a:gd name="connsiteY14" fmla="*/ 1440181 h 2503631"/>
              <a:gd name="connsiteX15" fmla="*/ 117208 w 2978777"/>
              <a:gd name="connsiteY15" fmla="*/ 777241 h 2503631"/>
              <a:gd name="connsiteX16" fmla="*/ 300147 w 2978777"/>
              <a:gd name="connsiteY16" fmla="*/ 171471 h 2503631"/>
              <a:gd name="connsiteX0" fmla="*/ 300147 w 2978777"/>
              <a:gd name="connsiteY0" fmla="*/ 171471 h 2503631"/>
              <a:gd name="connsiteX1" fmla="*/ 745858 w 2978777"/>
              <a:gd name="connsiteY1" fmla="*/ 194311 h 2503631"/>
              <a:gd name="connsiteX2" fmla="*/ 2643238 w 2978777"/>
              <a:gd name="connsiteY2" fmla="*/ 0 h 2503631"/>
              <a:gd name="connsiteX3" fmla="*/ 2917557 w 2978777"/>
              <a:gd name="connsiteY3" fmla="*/ 57171 h 2503631"/>
              <a:gd name="connsiteX4" fmla="*/ 2963277 w 2978777"/>
              <a:gd name="connsiteY4" fmla="*/ 148591 h 2503631"/>
              <a:gd name="connsiteX5" fmla="*/ 2883267 w 2978777"/>
              <a:gd name="connsiteY5" fmla="*/ 411480 h 2503631"/>
              <a:gd name="connsiteX6" fmla="*/ 2848977 w 2978777"/>
              <a:gd name="connsiteY6" fmla="*/ 754380 h 2503631"/>
              <a:gd name="connsiteX7" fmla="*/ 2848978 w 2978777"/>
              <a:gd name="connsiteY7" fmla="*/ 1291590 h 2503631"/>
              <a:gd name="connsiteX8" fmla="*/ 2974707 w 2978777"/>
              <a:gd name="connsiteY8" fmla="*/ 2491225 h 2503631"/>
              <a:gd name="connsiteX9" fmla="*/ 2711818 w 2978777"/>
              <a:gd name="connsiteY9" fmla="*/ 2503171 h 2503631"/>
              <a:gd name="connsiteX10" fmla="*/ 277287 w 2978777"/>
              <a:gd name="connsiteY10" fmla="*/ 2365495 h 2503631"/>
              <a:gd name="connsiteX11" fmla="*/ 140068 w 2978777"/>
              <a:gd name="connsiteY11" fmla="*/ 2331721 h 2503631"/>
              <a:gd name="connsiteX12" fmla="*/ 60057 w 2978777"/>
              <a:gd name="connsiteY12" fmla="*/ 2103121 h 2503631"/>
              <a:gd name="connsiteX13" fmla="*/ 2908 w 2978777"/>
              <a:gd name="connsiteY13" fmla="*/ 1828801 h 2503631"/>
              <a:gd name="connsiteX14" fmla="*/ 37197 w 2978777"/>
              <a:gd name="connsiteY14" fmla="*/ 1440181 h 2503631"/>
              <a:gd name="connsiteX15" fmla="*/ 117208 w 2978777"/>
              <a:gd name="connsiteY15" fmla="*/ 777241 h 2503631"/>
              <a:gd name="connsiteX16" fmla="*/ 300147 w 2978777"/>
              <a:gd name="connsiteY16" fmla="*/ 171471 h 2503631"/>
              <a:gd name="connsiteX0" fmla="*/ 300147 w 2978777"/>
              <a:gd name="connsiteY0" fmla="*/ 171471 h 2503631"/>
              <a:gd name="connsiteX1" fmla="*/ 745858 w 2978777"/>
              <a:gd name="connsiteY1" fmla="*/ 194311 h 2503631"/>
              <a:gd name="connsiteX2" fmla="*/ 2643238 w 2978777"/>
              <a:gd name="connsiteY2" fmla="*/ 0 h 2503631"/>
              <a:gd name="connsiteX3" fmla="*/ 2917557 w 2978777"/>
              <a:gd name="connsiteY3" fmla="*/ 57171 h 2503631"/>
              <a:gd name="connsiteX4" fmla="*/ 2963277 w 2978777"/>
              <a:gd name="connsiteY4" fmla="*/ 148591 h 2503631"/>
              <a:gd name="connsiteX5" fmla="*/ 2883267 w 2978777"/>
              <a:gd name="connsiteY5" fmla="*/ 411480 h 2503631"/>
              <a:gd name="connsiteX6" fmla="*/ 2848977 w 2978777"/>
              <a:gd name="connsiteY6" fmla="*/ 754380 h 2503631"/>
              <a:gd name="connsiteX7" fmla="*/ 2848978 w 2978777"/>
              <a:gd name="connsiteY7" fmla="*/ 1291590 h 2503631"/>
              <a:gd name="connsiteX8" fmla="*/ 2974707 w 2978777"/>
              <a:gd name="connsiteY8" fmla="*/ 2491225 h 2503631"/>
              <a:gd name="connsiteX9" fmla="*/ 2711818 w 2978777"/>
              <a:gd name="connsiteY9" fmla="*/ 2503171 h 2503631"/>
              <a:gd name="connsiteX10" fmla="*/ 277287 w 2978777"/>
              <a:gd name="connsiteY10" fmla="*/ 2479795 h 2503631"/>
              <a:gd name="connsiteX11" fmla="*/ 140068 w 2978777"/>
              <a:gd name="connsiteY11" fmla="*/ 2331721 h 2503631"/>
              <a:gd name="connsiteX12" fmla="*/ 60057 w 2978777"/>
              <a:gd name="connsiteY12" fmla="*/ 2103121 h 2503631"/>
              <a:gd name="connsiteX13" fmla="*/ 2908 w 2978777"/>
              <a:gd name="connsiteY13" fmla="*/ 1828801 h 2503631"/>
              <a:gd name="connsiteX14" fmla="*/ 37197 w 2978777"/>
              <a:gd name="connsiteY14" fmla="*/ 1440181 h 2503631"/>
              <a:gd name="connsiteX15" fmla="*/ 117208 w 2978777"/>
              <a:gd name="connsiteY15" fmla="*/ 777241 h 2503631"/>
              <a:gd name="connsiteX16" fmla="*/ 300147 w 2978777"/>
              <a:gd name="connsiteY16" fmla="*/ 171471 h 2503631"/>
              <a:gd name="connsiteX0" fmla="*/ 300147 w 2978777"/>
              <a:gd name="connsiteY0" fmla="*/ 171471 h 2503631"/>
              <a:gd name="connsiteX1" fmla="*/ 745858 w 2978777"/>
              <a:gd name="connsiteY1" fmla="*/ 194311 h 2503631"/>
              <a:gd name="connsiteX2" fmla="*/ 2643238 w 2978777"/>
              <a:gd name="connsiteY2" fmla="*/ 0 h 2503631"/>
              <a:gd name="connsiteX3" fmla="*/ 2917557 w 2978777"/>
              <a:gd name="connsiteY3" fmla="*/ 57171 h 2503631"/>
              <a:gd name="connsiteX4" fmla="*/ 2963277 w 2978777"/>
              <a:gd name="connsiteY4" fmla="*/ 148591 h 2503631"/>
              <a:gd name="connsiteX5" fmla="*/ 2883267 w 2978777"/>
              <a:gd name="connsiteY5" fmla="*/ 411480 h 2503631"/>
              <a:gd name="connsiteX6" fmla="*/ 2848977 w 2978777"/>
              <a:gd name="connsiteY6" fmla="*/ 754380 h 2503631"/>
              <a:gd name="connsiteX7" fmla="*/ 2848978 w 2978777"/>
              <a:gd name="connsiteY7" fmla="*/ 1291590 h 2503631"/>
              <a:gd name="connsiteX8" fmla="*/ 2974707 w 2978777"/>
              <a:gd name="connsiteY8" fmla="*/ 2491225 h 2503631"/>
              <a:gd name="connsiteX9" fmla="*/ 2711818 w 2978777"/>
              <a:gd name="connsiteY9" fmla="*/ 2503171 h 2503631"/>
              <a:gd name="connsiteX10" fmla="*/ 277287 w 2978777"/>
              <a:gd name="connsiteY10" fmla="*/ 2479795 h 2503631"/>
              <a:gd name="connsiteX11" fmla="*/ 140068 w 2978777"/>
              <a:gd name="connsiteY11" fmla="*/ 2331721 h 2503631"/>
              <a:gd name="connsiteX12" fmla="*/ 60057 w 2978777"/>
              <a:gd name="connsiteY12" fmla="*/ 2103121 h 2503631"/>
              <a:gd name="connsiteX13" fmla="*/ 2908 w 2978777"/>
              <a:gd name="connsiteY13" fmla="*/ 1828801 h 2503631"/>
              <a:gd name="connsiteX14" fmla="*/ 37197 w 2978777"/>
              <a:gd name="connsiteY14" fmla="*/ 1440181 h 2503631"/>
              <a:gd name="connsiteX15" fmla="*/ 117208 w 2978777"/>
              <a:gd name="connsiteY15" fmla="*/ 777241 h 2503631"/>
              <a:gd name="connsiteX16" fmla="*/ 300147 w 2978777"/>
              <a:gd name="connsiteY16" fmla="*/ 171471 h 250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78777" h="2503631">
                <a:moveTo>
                  <a:pt x="300147" y="171471"/>
                </a:moveTo>
                <a:cubicBezTo>
                  <a:pt x="460147" y="167654"/>
                  <a:pt x="585858" y="198128"/>
                  <a:pt x="745858" y="194311"/>
                </a:cubicBezTo>
                <a:cubicBezTo>
                  <a:pt x="1363078" y="182881"/>
                  <a:pt x="2026018" y="11430"/>
                  <a:pt x="2643238" y="0"/>
                </a:cubicBezTo>
                <a:lnTo>
                  <a:pt x="2917557" y="57171"/>
                </a:lnTo>
                <a:cubicBezTo>
                  <a:pt x="2988042" y="80031"/>
                  <a:pt x="2968992" y="89540"/>
                  <a:pt x="2963277" y="148591"/>
                </a:cubicBezTo>
                <a:cubicBezTo>
                  <a:pt x="2957562" y="207642"/>
                  <a:pt x="2919462" y="308610"/>
                  <a:pt x="2883267" y="411480"/>
                </a:cubicBezTo>
                <a:cubicBezTo>
                  <a:pt x="2847072" y="514350"/>
                  <a:pt x="2871837" y="605790"/>
                  <a:pt x="2848977" y="754380"/>
                </a:cubicBezTo>
                <a:cubicBezTo>
                  <a:pt x="2826117" y="902970"/>
                  <a:pt x="2843263" y="1017356"/>
                  <a:pt x="2848978" y="1291590"/>
                </a:cubicBezTo>
                <a:cubicBezTo>
                  <a:pt x="2854693" y="1565824"/>
                  <a:pt x="3005187" y="2289295"/>
                  <a:pt x="2974707" y="2491225"/>
                </a:cubicBezTo>
                <a:cubicBezTo>
                  <a:pt x="2818497" y="2487587"/>
                  <a:pt x="2868028" y="2506809"/>
                  <a:pt x="2711818" y="2503171"/>
                </a:cubicBezTo>
                <a:cubicBezTo>
                  <a:pt x="1900308" y="2495379"/>
                  <a:pt x="1100227" y="2384717"/>
                  <a:pt x="277287" y="2479795"/>
                </a:cubicBezTo>
                <a:cubicBezTo>
                  <a:pt x="-162768" y="2443600"/>
                  <a:pt x="166748" y="2384975"/>
                  <a:pt x="140068" y="2331721"/>
                </a:cubicBezTo>
                <a:cubicBezTo>
                  <a:pt x="113388" y="2278467"/>
                  <a:pt x="71487" y="2179321"/>
                  <a:pt x="60057" y="2103121"/>
                </a:cubicBezTo>
                <a:cubicBezTo>
                  <a:pt x="21947" y="2007957"/>
                  <a:pt x="16243" y="1929766"/>
                  <a:pt x="2908" y="1828801"/>
                </a:cubicBezTo>
                <a:cubicBezTo>
                  <a:pt x="-10427" y="1727836"/>
                  <a:pt x="25767" y="1609726"/>
                  <a:pt x="37197" y="1440181"/>
                </a:cubicBezTo>
                <a:cubicBezTo>
                  <a:pt x="60057" y="1230631"/>
                  <a:pt x="94348" y="986791"/>
                  <a:pt x="117208" y="777241"/>
                </a:cubicBezTo>
                <a:lnTo>
                  <a:pt x="300147" y="171471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ЖИВОТНЫЕ:</a:t>
            </a:r>
          </a:p>
          <a:p>
            <a:pPr algn="ctr"/>
            <a:r>
              <a:rPr lang="ru-RU" dirty="0" smtClean="0"/>
              <a:t>ЗАЯЦ</a:t>
            </a:r>
          </a:p>
          <a:p>
            <a:pPr algn="ctr"/>
            <a:r>
              <a:rPr lang="ru-RU" dirty="0" smtClean="0"/>
              <a:t>КОРОВА</a:t>
            </a:r>
          </a:p>
          <a:p>
            <a:pPr algn="ctr"/>
            <a:r>
              <a:rPr lang="ru-RU" dirty="0" smtClean="0"/>
              <a:t>ЛИСИЦА</a:t>
            </a:r>
          </a:p>
          <a:p>
            <a:pPr algn="ctr"/>
            <a:r>
              <a:rPr lang="ru-RU" dirty="0" smtClean="0"/>
              <a:t>ЛЯГУШКА</a:t>
            </a:r>
          </a:p>
          <a:p>
            <a:pPr algn="ctr"/>
            <a:r>
              <a:rPr lang="ru-RU" dirty="0" smtClean="0"/>
              <a:t>МЕДВЕДЬ</a:t>
            </a:r>
          </a:p>
          <a:p>
            <a:pPr algn="ctr"/>
            <a:r>
              <a:rPr lang="ru-RU" dirty="0" smtClean="0"/>
              <a:t>ОБЕЗЪЯНА</a:t>
            </a:r>
          </a:p>
          <a:p>
            <a:pPr algn="ctr"/>
            <a:r>
              <a:rPr lang="ru-RU" dirty="0" smtClean="0"/>
              <a:t>СОБАКА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548701"/>
            <a:ext cx="3657600" cy="461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54980" y="1874541"/>
            <a:ext cx="3078048" cy="2627043"/>
          </a:xfrm>
          <a:custGeom>
            <a:avLst/>
            <a:gdLst>
              <a:gd name="connsiteX0" fmla="*/ 0 w 2376264"/>
              <a:gd name="connsiteY0" fmla="*/ 0 h 2800767"/>
              <a:gd name="connsiteX1" fmla="*/ 2376264 w 2376264"/>
              <a:gd name="connsiteY1" fmla="*/ 0 h 2800767"/>
              <a:gd name="connsiteX2" fmla="*/ 2376264 w 2376264"/>
              <a:gd name="connsiteY2" fmla="*/ 2800767 h 2800767"/>
              <a:gd name="connsiteX3" fmla="*/ 0 w 2376264"/>
              <a:gd name="connsiteY3" fmla="*/ 2800767 h 2800767"/>
              <a:gd name="connsiteX4" fmla="*/ 0 w 2376264"/>
              <a:gd name="connsiteY4" fmla="*/ 0 h 2800767"/>
              <a:gd name="connsiteX0" fmla="*/ 0 w 2444844"/>
              <a:gd name="connsiteY0" fmla="*/ 80010 h 2800767"/>
              <a:gd name="connsiteX1" fmla="*/ 2444844 w 2444844"/>
              <a:gd name="connsiteY1" fmla="*/ 0 h 2800767"/>
              <a:gd name="connsiteX2" fmla="*/ 2444844 w 2444844"/>
              <a:gd name="connsiteY2" fmla="*/ 2800767 h 2800767"/>
              <a:gd name="connsiteX3" fmla="*/ 68580 w 2444844"/>
              <a:gd name="connsiteY3" fmla="*/ 2800767 h 2800767"/>
              <a:gd name="connsiteX4" fmla="*/ 0 w 2444844"/>
              <a:gd name="connsiteY4" fmla="*/ 80010 h 2800767"/>
              <a:gd name="connsiteX0" fmla="*/ 0 w 2696304"/>
              <a:gd name="connsiteY0" fmla="*/ 194310 h 2915067"/>
              <a:gd name="connsiteX1" fmla="*/ 2696304 w 2696304"/>
              <a:gd name="connsiteY1" fmla="*/ 0 h 2915067"/>
              <a:gd name="connsiteX2" fmla="*/ 2444844 w 2696304"/>
              <a:gd name="connsiteY2" fmla="*/ 2915067 h 2915067"/>
              <a:gd name="connsiteX3" fmla="*/ 68580 w 2696304"/>
              <a:gd name="connsiteY3" fmla="*/ 2915067 h 2915067"/>
              <a:gd name="connsiteX4" fmla="*/ 0 w 2696304"/>
              <a:gd name="connsiteY4" fmla="*/ 194310 h 2915067"/>
              <a:gd name="connsiteX0" fmla="*/ 0 w 2730594"/>
              <a:gd name="connsiteY0" fmla="*/ 194310 h 2915067"/>
              <a:gd name="connsiteX1" fmla="*/ 2696304 w 2730594"/>
              <a:gd name="connsiteY1" fmla="*/ 0 h 2915067"/>
              <a:gd name="connsiteX2" fmla="*/ 2730594 w 2730594"/>
              <a:gd name="connsiteY2" fmla="*/ 2560737 h 2915067"/>
              <a:gd name="connsiteX3" fmla="*/ 68580 w 2730594"/>
              <a:gd name="connsiteY3" fmla="*/ 2915067 h 2915067"/>
              <a:gd name="connsiteX4" fmla="*/ 0 w 2730594"/>
              <a:gd name="connsiteY4" fmla="*/ 194310 h 2915067"/>
              <a:gd name="connsiteX0" fmla="*/ 171450 w 2902044"/>
              <a:gd name="connsiteY0" fmla="*/ 194310 h 2560737"/>
              <a:gd name="connsiteX1" fmla="*/ 2867754 w 2902044"/>
              <a:gd name="connsiteY1" fmla="*/ 0 h 2560737"/>
              <a:gd name="connsiteX2" fmla="*/ 2902044 w 2902044"/>
              <a:gd name="connsiteY2" fmla="*/ 2560737 h 2560737"/>
              <a:gd name="connsiteX3" fmla="*/ 0 w 2902044"/>
              <a:gd name="connsiteY3" fmla="*/ 2549307 h 2560737"/>
              <a:gd name="connsiteX4" fmla="*/ 171450 w 2902044"/>
              <a:gd name="connsiteY4" fmla="*/ 194310 h 2560737"/>
              <a:gd name="connsiteX0" fmla="*/ 171450 w 2902044"/>
              <a:gd name="connsiteY0" fmla="*/ 194310 h 2754820"/>
              <a:gd name="connsiteX1" fmla="*/ 2867754 w 2902044"/>
              <a:gd name="connsiteY1" fmla="*/ 0 h 2754820"/>
              <a:gd name="connsiteX2" fmla="*/ 2902044 w 2902044"/>
              <a:gd name="connsiteY2" fmla="*/ 2560737 h 2754820"/>
              <a:gd name="connsiteX3" fmla="*/ 1435626 w 2902044"/>
              <a:gd name="connsiteY3" fmla="*/ 2754610 h 2754820"/>
              <a:gd name="connsiteX4" fmla="*/ 0 w 2902044"/>
              <a:gd name="connsiteY4" fmla="*/ 2549307 h 2754820"/>
              <a:gd name="connsiteX5" fmla="*/ 171450 w 2902044"/>
              <a:gd name="connsiteY5" fmla="*/ 194310 h 2754820"/>
              <a:gd name="connsiteX0" fmla="*/ 247985 w 2978579"/>
              <a:gd name="connsiteY0" fmla="*/ 194310 h 2754820"/>
              <a:gd name="connsiteX1" fmla="*/ 2944289 w 2978579"/>
              <a:gd name="connsiteY1" fmla="*/ 0 h 2754820"/>
              <a:gd name="connsiteX2" fmla="*/ 2978579 w 2978579"/>
              <a:gd name="connsiteY2" fmla="*/ 2560737 h 2754820"/>
              <a:gd name="connsiteX3" fmla="*/ 1512161 w 2978579"/>
              <a:gd name="connsiteY3" fmla="*/ 2754610 h 2754820"/>
              <a:gd name="connsiteX4" fmla="*/ 76535 w 2978579"/>
              <a:gd name="connsiteY4" fmla="*/ 2549307 h 2754820"/>
              <a:gd name="connsiteX5" fmla="*/ 3401 w 2978579"/>
              <a:gd name="connsiteY5" fmla="*/ 1417299 h 2754820"/>
              <a:gd name="connsiteX6" fmla="*/ 247985 w 2978579"/>
              <a:gd name="connsiteY6" fmla="*/ 194310 h 2754820"/>
              <a:gd name="connsiteX0" fmla="*/ 247985 w 2978579"/>
              <a:gd name="connsiteY0" fmla="*/ 194310 h 2754820"/>
              <a:gd name="connsiteX1" fmla="*/ 2944289 w 2978579"/>
              <a:gd name="connsiteY1" fmla="*/ 0 h 2754820"/>
              <a:gd name="connsiteX2" fmla="*/ 2978579 w 2978579"/>
              <a:gd name="connsiteY2" fmla="*/ 2560737 h 2754820"/>
              <a:gd name="connsiteX3" fmla="*/ 1512161 w 2978579"/>
              <a:gd name="connsiteY3" fmla="*/ 2754610 h 2754820"/>
              <a:gd name="connsiteX4" fmla="*/ 76535 w 2978579"/>
              <a:gd name="connsiteY4" fmla="*/ 2549307 h 2754820"/>
              <a:gd name="connsiteX5" fmla="*/ 3401 w 2978579"/>
              <a:gd name="connsiteY5" fmla="*/ 1417299 h 2754820"/>
              <a:gd name="connsiteX6" fmla="*/ 83412 w 2978579"/>
              <a:gd name="connsiteY6" fmla="*/ 754359 h 2754820"/>
              <a:gd name="connsiteX7" fmla="*/ 247985 w 2978579"/>
              <a:gd name="connsiteY7" fmla="*/ 194310 h 2754820"/>
              <a:gd name="connsiteX0" fmla="*/ 247985 w 2978579"/>
              <a:gd name="connsiteY0" fmla="*/ 194310 h 2754820"/>
              <a:gd name="connsiteX1" fmla="*/ 2552292 w 2978579"/>
              <a:gd name="connsiteY1" fmla="*/ 114279 h 2754820"/>
              <a:gd name="connsiteX2" fmla="*/ 2944289 w 2978579"/>
              <a:gd name="connsiteY2" fmla="*/ 0 h 2754820"/>
              <a:gd name="connsiteX3" fmla="*/ 2978579 w 2978579"/>
              <a:gd name="connsiteY3" fmla="*/ 2560737 h 2754820"/>
              <a:gd name="connsiteX4" fmla="*/ 1512161 w 2978579"/>
              <a:gd name="connsiteY4" fmla="*/ 2754610 h 2754820"/>
              <a:gd name="connsiteX5" fmla="*/ 76535 w 2978579"/>
              <a:gd name="connsiteY5" fmla="*/ 2549307 h 2754820"/>
              <a:gd name="connsiteX6" fmla="*/ 3401 w 2978579"/>
              <a:gd name="connsiteY6" fmla="*/ 1417299 h 2754820"/>
              <a:gd name="connsiteX7" fmla="*/ 83412 w 2978579"/>
              <a:gd name="connsiteY7" fmla="*/ 754359 h 2754820"/>
              <a:gd name="connsiteX8" fmla="*/ 247985 w 2978579"/>
              <a:gd name="connsiteY8" fmla="*/ 194310 h 2754820"/>
              <a:gd name="connsiteX0" fmla="*/ 247985 w 2978579"/>
              <a:gd name="connsiteY0" fmla="*/ 194310 h 2754820"/>
              <a:gd name="connsiteX1" fmla="*/ 2529432 w 2978579"/>
              <a:gd name="connsiteY1" fmla="*/ 45699 h 2754820"/>
              <a:gd name="connsiteX2" fmla="*/ 2944289 w 2978579"/>
              <a:gd name="connsiteY2" fmla="*/ 0 h 2754820"/>
              <a:gd name="connsiteX3" fmla="*/ 2978579 w 2978579"/>
              <a:gd name="connsiteY3" fmla="*/ 2560737 h 2754820"/>
              <a:gd name="connsiteX4" fmla="*/ 1512161 w 2978579"/>
              <a:gd name="connsiteY4" fmla="*/ 2754610 h 2754820"/>
              <a:gd name="connsiteX5" fmla="*/ 76535 w 2978579"/>
              <a:gd name="connsiteY5" fmla="*/ 2549307 h 2754820"/>
              <a:gd name="connsiteX6" fmla="*/ 3401 w 2978579"/>
              <a:gd name="connsiteY6" fmla="*/ 1417299 h 2754820"/>
              <a:gd name="connsiteX7" fmla="*/ 83412 w 2978579"/>
              <a:gd name="connsiteY7" fmla="*/ 754359 h 2754820"/>
              <a:gd name="connsiteX8" fmla="*/ 247985 w 2978579"/>
              <a:gd name="connsiteY8" fmla="*/ 194310 h 2754820"/>
              <a:gd name="connsiteX0" fmla="*/ 247985 w 2978579"/>
              <a:gd name="connsiteY0" fmla="*/ 194310 h 2754820"/>
              <a:gd name="connsiteX1" fmla="*/ 826362 w 2978579"/>
              <a:gd name="connsiteY1" fmla="*/ 194289 h 2754820"/>
              <a:gd name="connsiteX2" fmla="*/ 2529432 w 2978579"/>
              <a:gd name="connsiteY2" fmla="*/ 45699 h 2754820"/>
              <a:gd name="connsiteX3" fmla="*/ 2944289 w 2978579"/>
              <a:gd name="connsiteY3" fmla="*/ 0 h 2754820"/>
              <a:gd name="connsiteX4" fmla="*/ 2978579 w 2978579"/>
              <a:gd name="connsiteY4" fmla="*/ 2560737 h 2754820"/>
              <a:gd name="connsiteX5" fmla="*/ 1512161 w 2978579"/>
              <a:gd name="connsiteY5" fmla="*/ 2754610 h 2754820"/>
              <a:gd name="connsiteX6" fmla="*/ 76535 w 2978579"/>
              <a:gd name="connsiteY6" fmla="*/ 2549307 h 2754820"/>
              <a:gd name="connsiteX7" fmla="*/ 3401 w 2978579"/>
              <a:gd name="connsiteY7" fmla="*/ 1417299 h 2754820"/>
              <a:gd name="connsiteX8" fmla="*/ 83412 w 2978579"/>
              <a:gd name="connsiteY8" fmla="*/ 754359 h 2754820"/>
              <a:gd name="connsiteX9" fmla="*/ 247985 w 2978579"/>
              <a:gd name="connsiteY9" fmla="*/ 194310 h 2754820"/>
              <a:gd name="connsiteX0" fmla="*/ 247985 w 2978579"/>
              <a:gd name="connsiteY0" fmla="*/ 194310 h 2754820"/>
              <a:gd name="connsiteX1" fmla="*/ 826362 w 2978579"/>
              <a:gd name="connsiteY1" fmla="*/ 194289 h 2754820"/>
              <a:gd name="connsiteX2" fmla="*/ 2529432 w 2978579"/>
              <a:gd name="connsiteY2" fmla="*/ 45699 h 2754820"/>
              <a:gd name="connsiteX3" fmla="*/ 2944289 w 2978579"/>
              <a:gd name="connsiteY3" fmla="*/ 0 h 2754820"/>
              <a:gd name="connsiteX4" fmla="*/ 2849472 w 2978579"/>
              <a:gd name="connsiteY4" fmla="*/ 1600179 h 2754820"/>
              <a:gd name="connsiteX5" fmla="*/ 2978579 w 2978579"/>
              <a:gd name="connsiteY5" fmla="*/ 2560737 h 2754820"/>
              <a:gd name="connsiteX6" fmla="*/ 1512161 w 2978579"/>
              <a:gd name="connsiteY6" fmla="*/ 2754610 h 2754820"/>
              <a:gd name="connsiteX7" fmla="*/ 76535 w 2978579"/>
              <a:gd name="connsiteY7" fmla="*/ 2549307 h 2754820"/>
              <a:gd name="connsiteX8" fmla="*/ 3401 w 2978579"/>
              <a:gd name="connsiteY8" fmla="*/ 1417299 h 2754820"/>
              <a:gd name="connsiteX9" fmla="*/ 83412 w 2978579"/>
              <a:gd name="connsiteY9" fmla="*/ 754359 h 2754820"/>
              <a:gd name="connsiteX10" fmla="*/ 247985 w 2978579"/>
              <a:gd name="connsiteY10" fmla="*/ 194310 h 2754820"/>
              <a:gd name="connsiteX0" fmla="*/ 247985 w 2978579"/>
              <a:gd name="connsiteY0" fmla="*/ 194310 h 2754820"/>
              <a:gd name="connsiteX1" fmla="*/ 826362 w 2978579"/>
              <a:gd name="connsiteY1" fmla="*/ 194289 h 2754820"/>
              <a:gd name="connsiteX2" fmla="*/ 2529432 w 2978579"/>
              <a:gd name="connsiteY2" fmla="*/ 45699 h 2754820"/>
              <a:gd name="connsiteX3" fmla="*/ 2944289 w 2978579"/>
              <a:gd name="connsiteY3" fmla="*/ 0 h 2754820"/>
              <a:gd name="connsiteX4" fmla="*/ 2769462 w 2978579"/>
              <a:gd name="connsiteY4" fmla="*/ 1600179 h 2754820"/>
              <a:gd name="connsiteX5" fmla="*/ 2978579 w 2978579"/>
              <a:gd name="connsiteY5" fmla="*/ 2560737 h 2754820"/>
              <a:gd name="connsiteX6" fmla="*/ 1512161 w 2978579"/>
              <a:gd name="connsiteY6" fmla="*/ 2754610 h 2754820"/>
              <a:gd name="connsiteX7" fmla="*/ 76535 w 2978579"/>
              <a:gd name="connsiteY7" fmla="*/ 2549307 h 2754820"/>
              <a:gd name="connsiteX8" fmla="*/ 3401 w 2978579"/>
              <a:gd name="connsiteY8" fmla="*/ 1417299 h 2754820"/>
              <a:gd name="connsiteX9" fmla="*/ 83412 w 2978579"/>
              <a:gd name="connsiteY9" fmla="*/ 754359 h 2754820"/>
              <a:gd name="connsiteX10" fmla="*/ 247985 w 2978579"/>
              <a:gd name="connsiteY10" fmla="*/ 194310 h 2754820"/>
              <a:gd name="connsiteX0" fmla="*/ 247985 w 2978579"/>
              <a:gd name="connsiteY0" fmla="*/ 194310 h 2754820"/>
              <a:gd name="connsiteX1" fmla="*/ 826362 w 2978579"/>
              <a:gd name="connsiteY1" fmla="*/ 194289 h 2754820"/>
              <a:gd name="connsiteX2" fmla="*/ 2529432 w 2978579"/>
              <a:gd name="connsiteY2" fmla="*/ 45699 h 2754820"/>
              <a:gd name="connsiteX3" fmla="*/ 2944289 w 2978579"/>
              <a:gd name="connsiteY3" fmla="*/ 0 h 2754820"/>
              <a:gd name="connsiteX4" fmla="*/ 2826612 w 2978579"/>
              <a:gd name="connsiteY4" fmla="*/ 1588749 h 2754820"/>
              <a:gd name="connsiteX5" fmla="*/ 2978579 w 2978579"/>
              <a:gd name="connsiteY5" fmla="*/ 2560737 h 2754820"/>
              <a:gd name="connsiteX6" fmla="*/ 1512161 w 2978579"/>
              <a:gd name="connsiteY6" fmla="*/ 2754610 h 2754820"/>
              <a:gd name="connsiteX7" fmla="*/ 76535 w 2978579"/>
              <a:gd name="connsiteY7" fmla="*/ 2549307 h 2754820"/>
              <a:gd name="connsiteX8" fmla="*/ 3401 w 2978579"/>
              <a:gd name="connsiteY8" fmla="*/ 1417299 h 2754820"/>
              <a:gd name="connsiteX9" fmla="*/ 83412 w 2978579"/>
              <a:gd name="connsiteY9" fmla="*/ 754359 h 2754820"/>
              <a:gd name="connsiteX10" fmla="*/ 247985 w 2978579"/>
              <a:gd name="connsiteY10" fmla="*/ 194310 h 2754820"/>
              <a:gd name="connsiteX0" fmla="*/ 247985 w 2978579"/>
              <a:gd name="connsiteY0" fmla="*/ 194310 h 2754820"/>
              <a:gd name="connsiteX1" fmla="*/ 826362 w 2978579"/>
              <a:gd name="connsiteY1" fmla="*/ 194289 h 2754820"/>
              <a:gd name="connsiteX2" fmla="*/ 2529432 w 2978579"/>
              <a:gd name="connsiteY2" fmla="*/ 45699 h 2754820"/>
              <a:gd name="connsiteX3" fmla="*/ 2944289 w 2978579"/>
              <a:gd name="connsiteY3" fmla="*/ 0 h 2754820"/>
              <a:gd name="connsiteX4" fmla="*/ 2826612 w 2978579"/>
              <a:gd name="connsiteY4" fmla="*/ 1588749 h 2754820"/>
              <a:gd name="connsiteX5" fmla="*/ 2826612 w 2978579"/>
              <a:gd name="connsiteY5" fmla="*/ 2114529 h 2754820"/>
              <a:gd name="connsiteX6" fmla="*/ 2978579 w 2978579"/>
              <a:gd name="connsiteY6" fmla="*/ 2560737 h 2754820"/>
              <a:gd name="connsiteX7" fmla="*/ 1512161 w 2978579"/>
              <a:gd name="connsiteY7" fmla="*/ 2754610 h 2754820"/>
              <a:gd name="connsiteX8" fmla="*/ 76535 w 2978579"/>
              <a:gd name="connsiteY8" fmla="*/ 2549307 h 2754820"/>
              <a:gd name="connsiteX9" fmla="*/ 3401 w 2978579"/>
              <a:gd name="connsiteY9" fmla="*/ 1417299 h 2754820"/>
              <a:gd name="connsiteX10" fmla="*/ 83412 w 2978579"/>
              <a:gd name="connsiteY10" fmla="*/ 754359 h 2754820"/>
              <a:gd name="connsiteX11" fmla="*/ 247985 w 2978579"/>
              <a:gd name="connsiteY11" fmla="*/ 194310 h 2754820"/>
              <a:gd name="connsiteX0" fmla="*/ 247985 w 2978579"/>
              <a:gd name="connsiteY0" fmla="*/ 194310 h 2754820"/>
              <a:gd name="connsiteX1" fmla="*/ 826362 w 2978579"/>
              <a:gd name="connsiteY1" fmla="*/ 194289 h 2754820"/>
              <a:gd name="connsiteX2" fmla="*/ 2529432 w 2978579"/>
              <a:gd name="connsiteY2" fmla="*/ 45699 h 2754820"/>
              <a:gd name="connsiteX3" fmla="*/ 2944289 w 2978579"/>
              <a:gd name="connsiteY3" fmla="*/ 0 h 2754820"/>
              <a:gd name="connsiteX4" fmla="*/ 2826612 w 2978579"/>
              <a:gd name="connsiteY4" fmla="*/ 1588749 h 2754820"/>
              <a:gd name="connsiteX5" fmla="*/ 2872332 w 2978579"/>
              <a:gd name="connsiteY5" fmla="*/ 2114529 h 2754820"/>
              <a:gd name="connsiteX6" fmla="*/ 2978579 w 2978579"/>
              <a:gd name="connsiteY6" fmla="*/ 2560737 h 2754820"/>
              <a:gd name="connsiteX7" fmla="*/ 1512161 w 2978579"/>
              <a:gd name="connsiteY7" fmla="*/ 2754610 h 2754820"/>
              <a:gd name="connsiteX8" fmla="*/ 76535 w 2978579"/>
              <a:gd name="connsiteY8" fmla="*/ 2549307 h 2754820"/>
              <a:gd name="connsiteX9" fmla="*/ 3401 w 2978579"/>
              <a:gd name="connsiteY9" fmla="*/ 1417299 h 2754820"/>
              <a:gd name="connsiteX10" fmla="*/ 83412 w 2978579"/>
              <a:gd name="connsiteY10" fmla="*/ 754359 h 2754820"/>
              <a:gd name="connsiteX11" fmla="*/ 247985 w 2978579"/>
              <a:gd name="connsiteY11" fmla="*/ 194310 h 2754820"/>
              <a:gd name="connsiteX0" fmla="*/ 247985 w 2978579"/>
              <a:gd name="connsiteY0" fmla="*/ 194310 h 2754909"/>
              <a:gd name="connsiteX1" fmla="*/ 826362 w 2978579"/>
              <a:gd name="connsiteY1" fmla="*/ 194289 h 2754909"/>
              <a:gd name="connsiteX2" fmla="*/ 2529432 w 2978579"/>
              <a:gd name="connsiteY2" fmla="*/ 45699 h 2754909"/>
              <a:gd name="connsiteX3" fmla="*/ 2944289 w 2978579"/>
              <a:gd name="connsiteY3" fmla="*/ 0 h 2754909"/>
              <a:gd name="connsiteX4" fmla="*/ 2826612 w 2978579"/>
              <a:gd name="connsiteY4" fmla="*/ 1588749 h 2754909"/>
              <a:gd name="connsiteX5" fmla="*/ 2872332 w 2978579"/>
              <a:gd name="connsiteY5" fmla="*/ 2114529 h 2754909"/>
              <a:gd name="connsiteX6" fmla="*/ 2978579 w 2978579"/>
              <a:gd name="connsiteY6" fmla="*/ 2560737 h 2754909"/>
              <a:gd name="connsiteX7" fmla="*/ 2609442 w 2978579"/>
              <a:gd name="connsiteY7" fmla="*/ 2514579 h 2754909"/>
              <a:gd name="connsiteX8" fmla="*/ 1512161 w 2978579"/>
              <a:gd name="connsiteY8" fmla="*/ 2754610 h 2754909"/>
              <a:gd name="connsiteX9" fmla="*/ 76535 w 2978579"/>
              <a:gd name="connsiteY9" fmla="*/ 2549307 h 2754909"/>
              <a:gd name="connsiteX10" fmla="*/ 3401 w 2978579"/>
              <a:gd name="connsiteY10" fmla="*/ 1417299 h 2754909"/>
              <a:gd name="connsiteX11" fmla="*/ 83412 w 2978579"/>
              <a:gd name="connsiteY11" fmla="*/ 754359 h 2754909"/>
              <a:gd name="connsiteX12" fmla="*/ 247985 w 2978579"/>
              <a:gd name="connsiteY12" fmla="*/ 194310 h 2754909"/>
              <a:gd name="connsiteX0" fmla="*/ 247985 w 2978579"/>
              <a:gd name="connsiteY0" fmla="*/ 194310 h 2754610"/>
              <a:gd name="connsiteX1" fmla="*/ 826362 w 2978579"/>
              <a:gd name="connsiteY1" fmla="*/ 194289 h 2754610"/>
              <a:gd name="connsiteX2" fmla="*/ 2529432 w 2978579"/>
              <a:gd name="connsiteY2" fmla="*/ 45699 h 2754610"/>
              <a:gd name="connsiteX3" fmla="*/ 2944289 w 2978579"/>
              <a:gd name="connsiteY3" fmla="*/ 0 h 2754610"/>
              <a:gd name="connsiteX4" fmla="*/ 2826612 w 2978579"/>
              <a:gd name="connsiteY4" fmla="*/ 1588749 h 2754610"/>
              <a:gd name="connsiteX5" fmla="*/ 2872332 w 2978579"/>
              <a:gd name="connsiteY5" fmla="*/ 2114529 h 2754610"/>
              <a:gd name="connsiteX6" fmla="*/ 2978579 w 2978579"/>
              <a:gd name="connsiteY6" fmla="*/ 2560737 h 2754610"/>
              <a:gd name="connsiteX7" fmla="*/ 2609442 w 2978579"/>
              <a:gd name="connsiteY7" fmla="*/ 2514579 h 2754610"/>
              <a:gd name="connsiteX8" fmla="*/ 1512161 w 2978579"/>
              <a:gd name="connsiteY8" fmla="*/ 2754610 h 2754610"/>
              <a:gd name="connsiteX9" fmla="*/ 369162 w 2978579"/>
              <a:gd name="connsiteY9" fmla="*/ 2537439 h 2754610"/>
              <a:gd name="connsiteX10" fmla="*/ 76535 w 2978579"/>
              <a:gd name="connsiteY10" fmla="*/ 2549307 h 2754610"/>
              <a:gd name="connsiteX11" fmla="*/ 3401 w 2978579"/>
              <a:gd name="connsiteY11" fmla="*/ 1417299 h 2754610"/>
              <a:gd name="connsiteX12" fmla="*/ 83412 w 2978579"/>
              <a:gd name="connsiteY12" fmla="*/ 754359 h 2754610"/>
              <a:gd name="connsiteX13" fmla="*/ 247985 w 2978579"/>
              <a:gd name="connsiteY13" fmla="*/ 194310 h 2754610"/>
              <a:gd name="connsiteX0" fmla="*/ 247985 w 3081449"/>
              <a:gd name="connsiteY0" fmla="*/ 194310 h 2818160"/>
              <a:gd name="connsiteX1" fmla="*/ 826362 w 3081449"/>
              <a:gd name="connsiteY1" fmla="*/ 194289 h 2818160"/>
              <a:gd name="connsiteX2" fmla="*/ 2529432 w 3081449"/>
              <a:gd name="connsiteY2" fmla="*/ 45699 h 2818160"/>
              <a:gd name="connsiteX3" fmla="*/ 2944289 w 3081449"/>
              <a:gd name="connsiteY3" fmla="*/ 0 h 2818160"/>
              <a:gd name="connsiteX4" fmla="*/ 2826612 w 3081449"/>
              <a:gd name="connsiteY4" fmla="*/ 1588749 h 2818160"/>
              <a:gd name="connsiteX5" fmla="*/ 2872332 w 3081449"/>
              <a:gd name="connsiteY5" fmla="*/ 2114529 h 2818160"/>
              <a:gd name="connsiteX6" fmla="*/ 3081449 w 3081449"/>
              <a:gd name="connsiteY6" fmla="*/ 2807241 h 2818160"/>
              <a:gd name="connsiteX7" fmla="*/ 2609442 w 3081449"/>
              <a:gd name="connsiteY7" fmla="*/ 2514579 h 2818160"/>
              <a:gd name="connsiteX8" fmla="*/ 1512161 w 3081449"/>
              <a:gd name="connsiteY8" fmla="*/ 2754610 h 2818160"/>
              <a:gd name="connsiteX9" fmla="*/ 369162 w 3081449"/>
              <a:gd name="connsiteY9" fmla="*/ 2537439 h 2818160"/>
              <a:gd name="connsiteX10" fmla="*/ 76535 w 3081449"/>
              <a:gd name="connsiteY10" fmla="*/ 2549307 h 2818160"/>
              <a:gd name="connsiteX11" fmla="*/ 3401 w 3081449"/>
              <a:gd name="connsiteY11" fmla="*/ 1417299 h 2818160"/>
              <a:gd name="connsiteX12" fmla="*/ 83412 w 3081449"/>
              <a:gd name="connsiteY12" fmla="*/ 754359 h 2818160"/>
              <a:gd name="connsiteX13" fmla="*/ 247985 w 3081449"/>
              <a:gd name="connsiteY13" fmla="*/ 194310 h 2818160"/>
              <a:gd name="connsiteX0" fmla="*/ 247985 w 3081449"/>
              <a:gd name="connsiteY0" fmla="*/ 194310 h 2822726"/>
              <a:gd name="connsiteX1" fmla="*/ 826362 w 3081449"/>
              <a:gd name="connsiteY1" fmla="*/ 194289 h 2822726"/>
              <a:gd name="connsiteX2" fmla="*/ 2529432 w 3081449"/>
              <a:gd name="connsiteY2" fmla="*/ 45699 h 2822726"/>
              <a:gd name="connsiteX3" fmla="*/ 2944289 w 3081449"/>
              <a:gd name="connsiteY3" fmla="*/ 0 h 2822726"/>
              <a:gd name="connsiteX4" fmla="*/ 2826612 w 3081449"/>
              <a:gd name="connsiteY4" fmla="*/ 1588749 h 2822726"/>
              <a:gd name="connsiteX5" fmla="*/ 2872332 w 3081449"/>
              <a:gd name="connsiteY5" fmla="*/ 2114529 h 2822726"/>
              <a:gd name="connsiteX6" fmla="*/ 3081449 w 3081449"/>
              <a:gd name="connsiteY6" fmla="*/ 2807241 h 2822726"/>
              <a:gd name="connsiteX7" fmla="*/ 2609442 w 3081449"/>
              <a:gd name="connsiteY7" fmla="*/ 2650156 h 2822726"/>
              <a:gd name="connsiteX8" fmla="*/ 1512161 w 3081449"/>
              <a:gd name="connsiteY8" fmla="*/ 2754610 h 2822726"/>
              <a:gd name="connsiteX9" fmla="*/ 369162 w 3081449"/>
              <a:gd name="connsiteY9" fmla="*/ 2537439 h 2822726"/>
              <a:gd name="connsiteX10" fmla="*/ 76535 w 3081449"/>
              <a:gd name="connsiteY10" fmla="*/ 2549307 h 2822726"/>
              <a:gd name="connsiteX11" fmla="*/ 3401 w 3081449"/>
              <a:gd name="connsiteY11" fmla="*/ 1417299 h 2822726"/>
              <a:gd name="connsiteX12" fmla="*/ 83412 w 3081449"/>
              <a:gd name="connsiteY12" fmla="*/ 754359 h 2822726"/>
              <a:gd name="connsiteX13" fmla="*/ 247985 w 3081449"/>
              <a:gd name="connsiteY13" fmla="*/ 194310 h 2822726"/>
              <a:gd name="connsiteX0" fmla="*/ 247985 w 3081449"/>
              <a:gd name="connsiteY0" fmla="*/ 194310 h 2828361"/>
              <a:gd name="connsiteX1" fmla="*/ 826362 w 3081449"/>
              <a:gd name="connsiteY1" fmla="*/ 194289 h 2828361"/>
              <a:gd name="connsiteX2" fmla="*/ 2529432 w 3081449"/>
              <a:gd name="connsiteY2" fmla="*/ 45699 h 2828361"/>
              <a:gd name="connsiteX3" fmla="*/ 2944289 w 3081449"/>
              <a:gd name="connsiteY3" fmla="*/ 0 h 2828361"/>
              <a:gd name="connsiteX4" fmla="*/ 2826612 w 3081449"/>
              <a:gd name="connsiteY4" fmla="*/ 1588749 h 2828361"/>
              <a:gd name="connsiteX5" fmla="*/ 2872332 w 3081449"/>
              <a:gd name="connsiteY5" fmla="*/ 2114529 h 2828361"/>
              <a:gd name="connsiteX6" fmla="*/ 3081449 w 3081449"/>
              <a:gd name="connsiteY6" fmla="*/ 2807241 h 2828361"/>
              <a:gd name="connsiteX7" fmla="*/ 2620872 w 3081449"/>
              <a:gd name="connsiteY7" fmla="*/ 2736433 h 2828361"/>
              <a:gd name="connsiteX8" fmla="*/ 1512161 w 3081449"/>
              <a:gd name="connsiteY8" fmla="*/ 2754610 h 2828361"/>
              <a:gd name="connsiteX9" fmla="*/ 369162 w 3081449"/>
              <a:gd name="connsiteY9" fmla="*/ 2537439 h 2828361"/>
              <a:gd name="connsiteX10" fmla="*/ 76535 w 3081449"/>
              <a:gd name="connsiteY10" fmla="*/ 2549307 h 2828361"/>
              <a:gd name="connsiteX11" fmla="*/ 3401 w 3081449"/>
              <a:gd name="connsiteY11" fmla="*/ 1417299 h 2828361"/>
              <a:gd name="connsiteX12" fmla="*/ 83412 w 3081449"/>
              <a:gd name="connsiteY12" fmla="*/ 754359 h 2828361"/>
              <a:gd name="connsiteX13" fmla="*/ 247985 w 3081449"/>
              <a:gd name="connsiteY13" fmla="*/ 194310 h 2828361"/>
              <a:gd name="connsiteX0" fmla="*/ 246540 w 3080004"/>
              <a:gd name="connsiteY0" fmla="*/ 194310 h 2832786"/>
              <a:gd name="connsiteX1" fmla="*/ 824917 w 3080004"/>
              <a:gd name="connsiteY1" fmla="*/ 194289 h 2832786"/>
              <a:gd name="connsiteX2" fmla="*/ 2527987 w 3080004"/>
              <a:gd name="connsiteY2" fmla="*/ 45699 h 2832786"/>
              <a:gd name="connsiteX3" fmla="*/ 2942844 w 3080004"/>
              <a:gd name="connsiteY3" fmla="*/ 0 h 2832786"/>
              <a:gd name="connsiteX4" fmla="*/ 2825167 w 3080004"/>
              <a:gd name="connsiteY4" fmla="*/ 1588749 h 2832786"/>
              <a:gd name="connsiteX5" fmla="*/ 2870887 w 3080004"/>
              <a:gd name="connsiteY5" fmla="*/ 2114529 h 2832786"/>
              <a:gd name="connsiteX6" fmla="*/ 3080004 w 3080004"/>
              <a:gd name="connsiteY6" fmla="*/ 2807241 h 2832786"/>
              <a:gd name="connsiteX7" fmla="*/ 2619427 w 3080004"/>
              <a:gd name="connsiteY7" fmla="*/ 2736433 h 2832786"/>
              <a:gd name="connsiteX8" fmla="*/ 1510716 w 3080004"/>
              <a:gd name="connsiteY8" fmla="*/ 2754610 h 2832786"/>
              <a:gd name="connsiteX9" fmla="*/ 367717 w 3080004"/>
              <a:gd name="connsiteY9" fmla="*/ 2537439 h 2832786"/>
              <a:gd name="connsiteX10" fmla="*/ 177960 w 3080004"/>
              <a:gd name="connsiteY10" fmla="*/ 2832786 h 2832786"/>
              <a:gd name="connsiteX11" fmla="*/ 1956 w 3080004"/>
              <a:gd name="connsiteY11" fmla="*/ 1417299 h 2832786"/>
              <a:gd name="connsiteX12" fmla="*/ 81967 w 3080004"/>
              <a:gd name="connsiteY12" fmla="*/ 754359 h 2832786"/>
              <a:gd name="connsiteX13" fmla="*/ 246540 w 3080004"/>
              <a:gd name="connsiteY13" fmla="*/ 194310 h 2832786"/>
              <a:gd name="connsiteX0" fmla="*/ 246540 w 3080004"/>
              <a:gd name="connsiteY0" fmla="*/ 194310 h 2832786"/>
              <a:gd name="connsiteX1" fmla="*/ 824917 w 3080004"/>
              <a:gd name="connsiteY1" fmla="*/ 194289 h 2832786"/>
              <a:gd name="connsiteX2" fmla="*/ 2527987 w 3080004"/>
              <a:gd name="connsiteY2" fmla="*/ 45699 h 2832786"/>
              <a:gd name="connsiteX3" fmla="*/ 2942844 w 3080004"/>
              <a:gd name="connsiteY3" fmla="*/ 0 h 2832786"/>
              <a:gd name="connsiteX4" fmla="*/ 2825167 w 3080004"/>
              <a:gd name="connsiteY4" fmla="*/ 1588749 h 2832786"/>
              <a:gd name="connsiteX5" fmla="*/ 2870887 w 3080004"/>
              <a:gd name="connsiteY5" fmla="*/ 2114529 h 2832786"/>
              <a:gd name="connsiteX6" fmla="*/ 3080004 w 3080004"/>
              <a:gd name="connsiteY6" fmla="*/ 2807241 h 2832786"/>
              <a:gd name="connsiteX7" fmla="*/ 2619427 w 3080004"/>
              <a:gd name="connsiteY7" fmla="*/ 2736433 h 2832786"/>
              <a:gd name="connsiteX8" fmla="*/ 1510716 w 3080004"/>
              <a:gd name="connsiteY8" fmla="*/ 2754610 h 2832786"/>
              <a:gd name="connsiteX9" fmla="*/ 436297 w 3080004"/>
              <a:gd name="connsiteY9" fmla="*/ 2636041 h 2832786"/>
              <a:gd name="connsiteX10" fmla="*/ 177960 w 3080004"/>
              <a:gd name="connsiteY10" fmla="*/ 2832786 h 2832786"/>
              <a:gd name="connsiteX11" fmla="*/ 1956 w 3080004"/>
              <a:gd name="connsiteY11" fmla="*/ 1417299 h 2832786"/>
              <a:gd name="connsiteX12" fmla="*/ 81967 w 3080004"/>
              <a:gd name="connsiteY12" fmla="*/ 754359 h 2832786"/>
              <a:gd name="connsiteX13" fmla="*/ 246540 w 3080004"/>
              <a:gd name="connsiteY13" fmla="*/ 194310 h 2832786"/>
              <a:gd name="connsiteX0" fmla="*/ 244584 w 3078048"/>
              <a:gd name="connsiteY0" fmla="*/ 194310 h 2832786"/>
              <a:gd name="connsiteX1" fmla="*/ 822961 w 3078048"/>
              <a:gd name="connsiteY1" fmla="*/ 194289 h 2832786"/>
              <a:gd name="connsiteX2" fmla="*/ 2526031 w 3078048"/>
              <a:gd name="connsiteY2" fmla="*/ 45699 h 2832786"/>
              <a:gd name="connsiteX3" fmla="*/ 2940888 w 3078048"/>
              <a:gd name="connsiteY3" fmla="*/ 0 h 2832786"/>
              <a:gd name="connsiteX4" fmla="*/ 2823211 w 3078048"/>
              <a:gd name="connsiteY4" fmla="*/ 1588749 h 2832786"/>
              <a:gd name="connsiteX5" fmla="*/ 2868931 w 3078048"/>
              <a:gd name="connsiteY5" fmla="*/ 2114529 h 2832786"/>
              <a:gd name="connsiteX6" fmla="*/ 3078048 w 3078048"/>
              <a:gd name="connsiteY6" fmla="*/ 2807241 h 2832786"/>
              <a:gd name="connsiteX7" fmla="*/ 2617471 w 3078048"/>
              <a:gd name="connsiteY7" fmla="*/ 2736433 h 2832786"/>
              <a:gd name="connsiteX8" fmla="*/ 1508760 w 3078048"/>
              <a:gd name="connsiteY8" fmla="*/ 2754610 h 2832786"/>
              <a:gd name="connsiteX9" fmla="*/ 434341 w 3078048"/>
              <a:gd name="connsiteY9" fmla="*/ 2636041 h 2832786"/>
              <a:gd name="connsiteX10" fmla="*/ 176004 w 3078048"/>
              <a:gd name="connsiteY10" fmla="*/ 2832786 h 2832786"/>
              <a:gd name="connsiteX11" fmla="*/ 45720 w 3078048"/>
              <a:gd name="connsiteY11" fmla="*/ 2280133 h 2832786"/>
              <a:gd name="connsiteX12" fmla="*/ 0 w 3078048"/>
              <a:gd name="connsiteY12" fmla="*/ 1417299 h 2832786"/>
              <a:gd name="connsiteX13" fmla="*/ 80011 w 3078048"/>
              <a:gd name="connsiteY13" fmla="*/ 754359 h 2832786"/>
              <a:gd name="connsiteX14" fmla="*/ 244584 w 3078048"/>
              <a:gd name="connsiteY14" fmla="*/ 194310 h 2832786"/>
              <a:gd name="connsiteX0" fmla="*/ 244584 w 3078048"/>
              <a:gd name="connsiteY0" fmla="*/ 194310 h 2832786"/>
              <a:gd name="connsiteX1" fmla="*/ 822961 w 3078048"/>
              <a:gd name="connsiteY1" fmla="*/ 194289 h 2832786"/>
              <a:gd name="connsiteX2" fmla="*/ 2526031 w 3078048"/>
              <a:gd name="connsiteY2" fmla="*/ 45699 h 2832786"/>
              <a:gd name="connsiteX3" fmla="*/ 2940888 w 3078048"/>
              <a:gd name="connsiteY3" fmla="*/ 0 h 2832786"/>
              <a:gd name="connsiteX4" fmla="*/ 2823211 w 3078048"/>
              <a:gd name="connsiteY4" fmla="*/ 1588749 h 2832786"/>
              <a:gd name="connsiteX5" fmla="*/ 2868931 w 3078048"/>
              <a:gd name="connsiteY5" fmla="*/ 2114529 h 2832786"/>
              <a:gd name="connsiteX6" fmla="*/ 3078048 w 3078048"/>
              <a:gd name="connsiteY6" fmla="*/ 2807241 h 2832786"/>
              <a:gd name="connsiteX7" fmla="*/ 2617471 w 3078048"/>
              <a:gd name="connsiteY7" fmla="*/ 2736433 h 2832786"/>
              <a:gd name="connsiteX8" fmla="*/ 1508760 w 3078048"/>
              <a:gd name="connsiteY8" fmla="*/ 2754610 h 2832786"/>
              <a:gd name="connsiteX9" fmla="*/ 514351 w 3078048"/>
              <a:gd name="connsiteY9" fmla="*/ 2648367 h 2832786"/>
              <a:gd name="connsiteX10" fmla="*/ 176004 w 3078048"/>
              <a:gd name="connsiteY10" fmla="*/ 2832786 h 2832786"/>
              <a:gd name="connsiteX11" fmla="*/ 45720 w 3078048"/>
              <a:gd name="connsiteY11" fmla="*/ 2280133 h 2832786"/>
              <a:gd name="connsiteX12" fmla="*/ 0 w 3078048"/>
              <a:gd name="connsiteY12" fmla="*/ 1417299 h 2832786"/>
              <a:gd name="connsiteX13" fmla="*/ 80011 w 3078048"/>
              <a:gd name="connsiteY13" fmla="*/ 754359 h 2832786"/>
              <a:gd name="connsiteX14" fmla="*/ 244584 w 3078048"/>
              <a:gd name="connsiteY14" fmla="*/ 194310 h 283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78048" h="2832786">
                <a:moveTo>
                  <a:pt x="244584" y="194310"/>
                </a:moveTo>
                <a:cubicBezTo>
                  <a:pt x="437376" y="182873"/>
                  <a:pt x="630169" y="205726"/>
                  <a:pt x="822961" y="194289"/>
                </a:cubicBezTo>
                <a:lnTo>
                  <a:pt x="2526031" y="45699"/>
                </a:lnTo>
                <a:lnTo>
                  <a:pt x="2940888" y="0"/>
                </a:lnTo>
                <a:cubicBezTo>
                  <a:pt x="2947382" y="533393"/>
                  <a:pt x="2816717" y="1055356"/>
                  <a:pt x="2823211" y="1588749"/>
                </a:cubicBezTo>
                <a:cubicBezTo>
                  <a:pt x="2842261" y="1756389"/>
                  <a:pt x="2849881" y="1946889"/>
                  <a:pt x="2868931" y="2114529"/>
                </a:cubicBezTo>
                <a:lnTo>
                  <a:pt x="3078048" y="2807241"/>
                </a:lnTo>
                <a:cubicBezTo>
                  <a:pt x="3038043" y="2889156"/>
                  <a:pt x="2861874" y="2704121"/>
                  <a:pt x="2617471" y="2736433"/>
                </a:cubicBezTo>
                <a:cubicBezTo>
                  <a:pt x="2373068" y="2768745"/>
                  <a:pt x="1887855" y="2741275"/>
                  <a:pt x="1508760" y="2754610"/>
                </a:cubicBezTo>
                <a:cubicBezTo>
                  <a:pt x="1116330" y="2701270"/>
                  <a:pt x="906781" y="2701707"/>
                  <a:pt x="514351" y="2648367"/>
                </a:cubicBezTo>
                <a:lnTo>
                  <a:pt x="176004" y="2832786"/>
                </a:lnTo>
                <a:cubicBezTo>
                  <a:pt x="120759" y="2771414"/>
                  <a:pt x="75054" y="2516047"/>
                  <a:pt x="45720" y="2280133"/>
                </a:cubicBezTo>
                <a:cubicBezTo>
                  <a:pt x="16386" y="2044219"/>
                  <a:pt x="3810" y="1669540"/>
                  <a:pt x="0" y="1417299"/>
                </a:cubicBezTo>
                <a:cubicBezTo>
                  <a:pt x="38100" y="1219179"/>
                  <a:pt x="41911" y="952479"/>
                  <a:pt x="80011" y="754359"/>
                </a:cubicBezTo>
                <a:lnTo>
                  <a:pt x="244584" y="19431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ШКОЛА:</a:t>
            </a:r>
          </a:p>
          <a:p>
            <a:pPr algn="ctr"/>
            <a:r>
              <a:rPr lang="ru-RU" sz="1600" dirty="0" smtClean="0"/>
              <a:t>АЛФАВИТ</a:t>
            </a:r>
          </a:p>
          <a:p>
            <a:pPr algn="ctr"/>
            <a:r>
              <a:rPr lang="ru-RU" sz="1600" dirty="0" smtClean="0"/>
              <a:t>ДЕЖУРНЫЙ</a:t>
            </a:r>
          </a:p>
          <a:p>
            <a:pPr algn="ctr"/>
            <a:r>
              <a:rPr lang="ru-RU" sz="1600" dirty="0" smtClean="0"/>
              <a:t>КАРАНДАШ</a:t>
            </a:r>
          </a:p>
          <a:p>
            <a:pPr algn="ctr"/>
            <a:r>
              <a:rPr lang="ru-RU" sz="1600" dirty="0" smtClean="0"/>
              <a:t>КЛАСС</a:t>
            </a:r>
          </a:p>
          <a:p>
            <a:pPr algn="ctr"/>
            <a:r>
              <a:rPr lang="ru-RU" sz="1600" dirty="0" smtClean="0"/>
              <a:t>ПЕНАЛ</a:t>
            </a:r>
          </a:p>
          <a:p>
            <a:pPr algn="ctr"/>
            <a:r>
              <a:rPr lang="ru-RU" sz="1600" dirty="0" smtClean="0"/>
              <a:t>ТЕТРАДЬ</a:t>
            </a:r>
          </a:p>
          <a:p>
            <a:pPr algn="ctr"/>
            <a:r>
              <a:rPr lang="ru-RU" sz="1600" dirty="0" smtClean="0"/>
              <a:t>УЧЕНИК</a:t>
            </a:r>
          </a:p>
          <a:p>
            <a:pPr algn="ctr"/>
            <a:r>
              <a:rPr lang="ru-RU" sz="1600" dirty="0" smtClean="0"/>
              <a:t>УЧЕНИЦА</a:t>
            </a:r>
          </a:p>
          <a:p>
            <a:pPr algn="ctr"/>
            <a:r>
              <a:rPr lang="ru-RU" sz="1600" dirty="0" smtClean="0"/>
              <a:t>УЧИТЕЛЬ</a:t>
            </a:r>
            <a:endParaRPr lang="ru-RU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78" y="2071695"/>
            <a:ext cx="72850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92" y="2791775"/>
            <a:ext cx="792088" cy="676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38" y="3302749"/>
            <a:ext cx="546414" cy="648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10" y="3950822"/>
            <a:ext cx="581370" cy="5002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60" y="5229200"/>
            <a:ext cx="1412018" cy="47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6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55" y="260648"/>
            <a:ext cx="1349443" cy="1856833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3657600" cy="461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3435" y="1752238"/>
            <a:ext cx="3236892" cy="3416320"/>
          </a:xfrm>
          <a:custGeom>
            <a:avLst/>
            <a:gdLst>
              <a:gd name="connsiteX0" fmla="*/ 0 w 2160240"/>
              <a:gd name="connsiteY0" fmla="*/ 0 h 3139321"/>
              <a:gd name="connsiteX1" fmla="*/ 2160240 w 2160240"/>
              <a:gd name="connsiteY1" fmla="*/ 0 h 3139321"/>
              <a:gd name="connsiteX2" fmla="*/ 2160240 w 2160240"/>
              <a:gd name="connsiteY2" fmla="*/ 3139321 h 3139321"/>
              <a:gd name="connsiteX3" fmla="*/ 0 w 2160240"/>
              <a:gd name="connsiteY3" fmla="*/ 3139321 h 3139321"/>
              <a:gd name="connsiteX4" fmla="*/ 0 w 2160240"/>
              <a:gd name="connsiteY4" fmla="*/ 0 h 3139321"/>
              <a:gd name="connsiteX0" fmla="*/ 0 w 2617440"/>
              <a:gd name="connsiteY0" fmla="*/ 102870 h 3242191"/>
              <a:gd name="connsiteX1" fmla="*/ 2617440 w 2617440"/>
              <a:gd name="connsiteY1" fmla="*/ 0 h 3242191"/>
              <a:gd name="connsiteX2" fmla="*/ 2160240 w 2617440"/>
              <a:gd name="connsiteY2" fmla="*/ 3242191 h 3242191"/>
              <a:gd name="connsiteX3" fmla="*/ 0 w 2617440"/>
              <a:gd name="connsiteY3" fmla="*/ 3242191 h 3242191"/>
              <a:gd name="connsiteX4" fmla="*/ 0 w 2617440"/>
              <a:gd name="connsiteY4" fmla="*/ 102870 h 3242191"/>
              <a:gd name="connsiteX0" fmla="*/ 0 w 2663160"/>
              <a:gd name="connsiteY0" fmla="*/ 102870 h 3242191"/>
              <a:gd name="connsiteX1" fmla="*/ 2617440 w 2663160"/>
              <a:gd name="connsiteY1" fmla="*/ 0 h 3242191"/>
              <a:gd name="connsiteX2" fmla="*/ 2663160 w 2663160"/>
              <a:gd name="connsiteY2" fmla="*/ 2533531 h 3242191"/>
              <a:gd name="connsiteX3" fmla="*/ 0 w 2663160"/>
              <a:gd name="connsiteY3" fmla="*/ 3242191 h 3242191"/>
              <a:gd name="connsiteX4" fmla="*/ 0 w 2663160"/>
              <a:gd name="connsiteY4" fmla="*/ 102870 h 3242191"/>
              <a:gd name="connsiteX0" fmla="*/ 182880 w 2846040"/>
              <a:gd name="connsiteY0" fmla="*/ 102870 h 2533531"/>
              <a:gd name="connsiteX1" fmla="*/ 2800320 w 2846040"/>
              <a:gd name="connsiteY1" fmla="*/ 0 h 2533531"/>
              <a:gd name="connsiteX2" fmla="*/ 2846040 w 2846040"/>
              <a:gd name="connsiteY2" fmla="*/ 2533531 h 2533531"/>
              <a:gd name="connsiteX3" fmla="*/ 0 w 2846040"/>
              <a:gd name="connsiteY3" fmla="*/ 2533531 h 2533531"/>
              <a:gd name="connsiteX4" fmla="*/ 182880 w 2846040"/>
              <a:gd name="connsiteY4" fmla="*/ 102870 h 2533531"/>
              <a:gd name="connsiteX0" fmla="*/ 182880 w 2846040"/>
              <a:gd name="connsiteY0" fmla="*/ 102870 h 2842653"/>
              <a:gd name="connsiteX1" fmla="*/ 2800320 w 2846040"/>
              <a:gd name="connsiteY1" fmla="*/ 0 h 2842653"/>
              <a:gd name="connsiteX2" fmla="*/ 2846040 w 2846040"/>
              <a:gd name="connsiteY2" fmla="*/ 2533531 h 2842653"/>
              <a:gd name="connsiteX3" fmla="*/ 1317828 w 2846040"/>
              <a:gd name="connsiteY3" fmla="*/ 2842622 h 2842653"/>
              <a:gd name="connsiteX4" fmla="*/ 0 w 2846040"/>
              <a:gd name="connsiteY4" fmla="*/ 2533531 h 2842653"/>
              <a:gd name="connsiteX5" fmla="*/ 182880 w 2846040"/>
              <a:gd name="connsiteY5" fmla="*/ 102870 h 2842653"/>
              <a:gd name="connsiteX0" fmla="*/ 182880 w 2846040"/>
              <a:gd name="connsiteY0" fmla="*/ 102870 h 2842653"/>
              <a:gd name="connsiteX1" fmla="*/ 2800320 w 2846040"/>
              <a:gd name="connsiteY1" fmla="*/ 0 h 2842653"/>
              <a:gd name="connsiteX2" fmla="*/ 2586558 w 2846040"/>
              <a:gd name="connsiteY2" fmla="*/ 1642472 h 2842653"/>
              <a:gd name="connsiteX3" fmla="*/ 2846040 w 2846040"/>
              <a:gd name="connsiteY3" fmla="*/ 2533531 h 2842653"/>
              <a:gd name="connsiteX4" fmla="*/ 1317828 w 2846040"/>
              <a:gd name="connsiteY4" fmla="*/ 2842622 h 2842653"/>
              <a:gd name="connsiteX5" fmla="*/ 0 w 2846040"/>
              <a:gd name="connsiteY5" fmla="*/ 2533531 h 2842653"/>
              <a:gd name="connsiteX6" fmla="*/ 182880 w 2846040"/>
              <a:gd name="connsiteY6" fmla="*/ 102870 h 2842653"/>
              <a:gd name="connsiteX0" fmla="*/ 182880 w 2846040"/>
              <a:gd name="connsiteY0" fmla="*/ 102870 h 2842653"/>
              <a:gd name="connsiteX1" fmla="*/ 2800320 w 2846040"/>
              <a:gd name="connsiteY1" fmla="*/ 0 h 2842653"/>
              <a:gd name="connsiteX2" fmla="*/ 2689428 w 2846040"/>
              <a:gd name="connsiteY2" fmla="*/ 1642472 h 2842653"/>
              <a:gd name="connsiteX3" fmla="*/ 2846040 w 2846040"/>
              <a:gd name="connsiteY3" fmla="*/ 2533531 h 2842653"/>
              <a:gd name="connsiteX4" fmla="*/ 1317828 w 2846040"/>
              <a:gd name="connsiteY4" fmla="*/ 2842622 h 2842653"/>
              <a:gd name="connsiteX5" fmla="*/ 0 w 2846040"/>
              <a:gd name="connsiteY5" fmla="*/ 2533531 h 2842653"/>
              <a:gd name="connsiteX6" fmla="*/ 182880 w 2846040"/>
              <a:gd name="connsiteY6" fmla="*/ 102870 h 2842653"/>
              <a:gd name="connsiteX0" fmla="*/ 182880 w 2891764"/>
              <a:gd name="connsiteY0" fmla="*/ 251460 h 2991243"/>
              <a:gd name="connsiteX1" fmla="*/ 2891760 w 2891764"/>
              <a:gd name="connsiteY1" fmla="*/ 0 h 2991243"/>
              <a:gd name="connsiteX2" fmla="*/ 2689428 w 2891764"/>
              <a:gd name="connsiteY2" fmla="*/ 1791062 h 2991243"/>
              <a:gd name="connsiteX3" fmla="*/ 2846040 w 2891764"/>
              <a:gd name="connsiteY3" fmla="*/ 2682121 h 2991243"/>
              <a:gd name="connsiteX4" fmla="*/ 1317828 w 2891764"/>
              <a:gd name="connsiteY4" fmla="*/ 2991212 h 2991243"/>
              <a:gd name="connsiteX5" fmla="*/ 0 w 2891764"/>
              <a:gd name="connsiteY5" fmla="*/ 2682121 h 2991243"/>
              <a:gd name="connsiteX6" fmla="*/ 182880 w 2891764"/>
              <a:gd name="connsiteY6" fmla="*/ 251460 h 2991243"/>
              <a:gd name="connsiteX0" fmla="*/ 182880 w 2891760"/>
              <a:gd name="connsiteY0" fmla="*/ 251460 h 2991243"/>
              <a:gd name="connsiteX1" fmla="*/ 2891760 w 2891760"/>
              <a:gd name="connsiteY1" fmla="*/ 0 h 2991243"/>
              <a:gd name="connsiteX2" fmla="*/ 2689428 w 2891760"/>
              <a:gd name="connsiteY2" fmla="*/ 1791062 h 2991243"/>
              <a:gd name="connsiteX3" fmla="*/ 2846040 w 2891760"/>
              <a:gd name="connsiteY3" fmla="*/ 2682121 h 2991243"/>
              <a:gd name="connsiteX4" fmla="*/ 1317828 w 2891760"/>
              <a:gd name="connsiteY4" fmla="*/ 2991212 h 2991243"/>
              <a:gd name="connsiteX5" fmla="*/ 0 w 2891760"/>
              <a:gd name="connsiteY5" fmla="*/ 2682121 h 2991243"/>
              <a:gd name="connsiteX6" fmla="*/ 182880 w 2891760"/>
              <a:gd name="connsiteY6" fmla="*/ 251460 h 2991243"/>
              <a:gd name="connsiteX0" fmla="*/ 182880 w 3043493"/>
              <a:gd name="connsiteY0" fmla="*/ 251460 h 2991243"/>
              <a:gd name="connsiteX1" fmla="*/ 2891760 w 3043493"/>
              <a:gd name="connsiteY1" fmla="*/ 0 h 2991243"/>
              <a:gd name="connsiteX2" fmla="*/ 2677998 w 3043493"/>
              <a:gd name="connsiteY2" fmla="*/ 899522 h 2991243"/>
              <a:gd name="connsiteX3" fmla="*/ 2689428 w 3043493"/>
              <a:gd name="connsiteY3" fmla="*/ 1791062 h 2991243"/>
              <a:gd name="connsiteX4" fmla="*/ 2846040 w 3043493"/>
              <a:gd name="connsiteY4" fmla="*/ 2682121 h 2991243"/>
              <a:gd name="connsiteX5" fmla="*/ 1317828 w 3043493"/>
              <a:gd name="connsiteY5" fmla="*/ 2991212 h 2991243"/>
              <a:gd name="connsiteX6" fmla="*/ 0 w 3043493"/>
              <a:gd name="connsiteY6" fmla="*/ 2682121 h 2991243"/>
              <a:gd name="connsiteX7" fmla="*/ 182880 w 3043493"/>
              <a:gd name="connsiteY7" fmla="*/ 251460 h 2991243"/>
              <a:gd name="connsiteX0" fmla="*/ 182880 w 3111771"/>
              <a:gd name="connsiteY0" fmla="*/ 251460 h 2991243"/>
              <a:gd name="connsiteX1" fmla="*/ 2891760 w 3111771"/>
              <a:gd name="connsiteY1" fmla="*/ 0 h 2991243"/>
              <a:gd name="connsiteX2" fmla="*/ 2906598 w 3111771"/>
              <a:gd name="connsiteY2" fmla="*/ 259442 h 2991243"/>
              <a:gd name="connsiteX3" fmla="*/ 2677998 w 3111771"/>
              <a:gd name="connsiteY3" fmla="*/ 899522 h 2991243"/>
              <a:gd name="connsiteX4" fmla="*/ 2689428 w 3111771"/>
              <a:gd name="connsiteY4" fmla="*/ 1791062 h 2991243"/>
              <a:gd name="connsiteX5" fmla="*/ 2846040 w 3111771"/>
              <a:gd name="connsiteY5" fmla="*/ 2682121 h 2991243"/>
              <a:gd name="connsiteX6" fmla="*/ 1317828 w 3111771"/>
              <a:gd name="connsiteY6" fmla="*/ 2991212 h 2991243"/>
              <a:gd name="connsiteX7" fmla="*/ 0 w 3111771"/>
              <a:gd name="connsiteY7" fmla="*/ 2682121 h 2991243"/>
              <a:gd name="connsiteX8" fmla="*/ 182880 w 3111771"/>
              <a:gd name="connsiteY8" fmla="*/ 251460 h 2991243"/>
              <a:gd name="connsiteX0" fmla="*/ 182880 w 3111771"/>
              <a:gd name="connsiteY0" fmla="*/ 289198 h 3028981"/>
              <a:gd name="connsiteX1" fmla="*/ 2472258 w 3111771"/>
              <a:gd name="connsiteY1" fmla="*/ 0 h 3028981"/>
              <a:gd name="connsiteX2" fmla="*/ 2891760 w 3111771"/>
              <a:gd name="connsiteY2" fmla="*/ 37738 h 3028981"/>
              <a:gd name="connsiteX3" fmla="*/ 2906598 w 3111771"/>
              <a:gd name="connsiteY3" fmla="*/ 297180 h 3028981"/>
              <a:gd name="connsiteX4" fmla="*/ 2677998 w 3111771"/>
              <a:gd name="connsiteY4" fmla="*/ 937260 h 3028981"/>
              <a:gd name="connsiteX5" fmla="*/ 2689428 w 3111771"/>
              <a:gd name="connsiteY5" fmla="*/ 1828800 h 3028981"/>
              <a:gd name="connsiteX6" fmla="*/ 2846040 w 3111771"/>
              <a:gd name="connsiteY6" fmla="*/ 2719859 h 3028981"/>
              <a:gd name="connsiteX7" fmla="*/ 1317828 w 3111771"/>
              <a:gd name="connsiteY7" fmla="*/ 3028950 h 3028981"/>
              <a:gd name="connsiteX8" fmla="*/ 0 w 3111771"/>
              <a:gd name="connsiteY8" fmla="*/ 2719859 h 3028981"/>
              <a:gd name="connsiteX9" fmla="*/ 182880 w 3111771"/>
              <a:gd name="connsiteY9" fmla="*/ 289198 h 3028981"/>
              <a:gd name="connsiteX0" fmla="*/ 182880 w 3087765"/>
              <a:gd name="connsiteY0" fmla="*/ 308610 h 3048393"/>
              <a:gd name="connsiteX1" fmla="*/ 2472258 w 3087765"/>
              <a:gd name="connsiteY1" fmla="*/ 19412 h 3048393"/>
              <a:gd name="connsiteX2" fmla="*/ 2857470 w 3087765"/>
              <a:gd name="connsiteY2" fmla="*/ 0 h 3048393"/>
              <a:gd name="connsiteX3" fmla="*/ 2906598 w 3087765"/>
              <a:gd name="connsiteY3" fmla="*/ 316592 h 3048393"/>
              <a:gd name="connsiteX4" fmla="*/ 2677998 w 3087765"/>
              <a:gd name="connsiteY4" fmla="*/ 956672 h 3048393"/>
              <a:gd name="connsiteX5" fmla="*/ 2689428 w 3087765"/>
              <a:gd name="connsiteY5" fmla="*/ 1848212 h 3048393"/>
              <a:gd name="connsiteX6" fmla="*/ 2846040 w 3087765"/>
              <a:gd name="connsiteY6" fmla="*/ 2739271 h 3048393"/>
              <a:gd name="connsiteX7" fmla="*/ 1317828 w 3087765"/>
              <a:gd name="connsiteY7" fmla="*/ 3048362 h 3048393"/>
              <a:gd name="connsiteX8" fmla="*/ 0 w 3087765"/>
              <a:gd name="connsiteY8" fmla="*/ 2739271 h 3048393"/>
              <a:gd name="connsiteX9" fmla="*/ 182880 w 3087765"/>
              <a:gd name="connsiteY9" fmla="*/ 308610 h 3048393"/>
              <a:gd name="connsiteX0" fmla="*/ 182880 w 3087765"/>
              <a:gd name="connsiteY0" fmla="*/ 308610 h 3048393"/>
              <a:gd name="connsiteX1" fmla="*/ 1866468 w 3087765"/>
              <a:gd name="connsiteY1" fmla="*/ 213722 h 3048393"/>
              <a:gd name="connsiteX2" fmla="*/ 2472258 w 3087765"/>
              <a:gd name="connsiteY2" fmla="*/ 19412 h 3048393"/>
              <a:gd name="connsiteX3" fmla="*/ 2857470 w 3087765"/>
              <a:gd name="connsiteY3" fmla="*/ 0 h 3048393"/>
              <a:gd name="connsiteX4" fmla="*/ 2906598 w 3087765"/>
              <a:gd name="connsiteY4" fmla="*/ 316592 h 3048393"/>
              <a:gd name="connsiteX5" fmla="*/ 2677998 w 3087765"/>
              <a:gd name="connsiteY5" fmla="*/ 956672 h 3048393"/>
              <a:gd name="connsiteX6" fmla="*/ 2689428 w 3087765"/>
              <a:gd name="connsiteY6" fmla="*/ 1848212 h 3048393"/>
              <a:gd name="connsiteX7" fmla="*/ 2846040 w 3087765"/>
              <a:gd name="connsiteY7" fmla="*/ 2739271 h 3048393"/>
              <a:gd name="connsiteX8" fmla="*/ 1317828 w 3087765"/>
              <a:gd name="connsiteY8" fmla="*/ 3048362 h 3048393"/>
              <a:gd name="connsiteX9" fmla="*/ 0 w 3087765"/>
              <a:gd name="connsiteY9" fmla="*/ 2739271 h 3048393"/>
              <a:gd name="connsiteX10" fmla="*/ 182880 w 3087765"/>
              <a:gd name="connsiteY10" fmla="*/ 308610 h 3048393"/>
              <a:gd name="connsiteX0" fmla="*/ 11430 w 3087765"/>
              <a:gd name="connsiteY0" fmla="*/ 422910 h 3048393"/>
              <a:gd name="connsiteX1" fmla="*/ 1866468 w 3087765"/>
              <a:gd name="connsiteY1" fmla="*/ 213722 h 3048393"/>
              <a:gd name="connsiteX2" fmla="*/ 2472258 w 3087765"/>
              <a:gd name="connsiteY2" fmla="*/ 19412 h 3048393"/>
              <a:gd name="connsiteX3" fmla="*/ 2857470 w 3087765"/>
              <a:gd name="connsiteY3" fmla="*/ 0 h 3048393"/>
              <a:gd name="connsiteX4" fmla="*/ 2906598 w 3087765"/>
              <a:gd name="connsiteY4" fmla="*/ 316592 h 3048393"/>
              <a:gd name="connsiteX5" fmla="*/ 2677998 w 3087765"/>
              <a:gd name="connsiteY5" fmla="*/ 956672 h 3048393"/>
              <a:gd name="connsiteX6" fmla="*/ 2689428 w 3087765"/>
              <a:gd name="connsiteY6" fmla="*/ 1848212 h 3048393"/>
              <a:gd name="connsiteX7" fmla="*/ 2846040 w 3087765"/>
              <a:gd name="connsiteY7" fmla="*/ 2739271 h 3048393"/>
              <a:gd name="connsiteX8" fmla="*/ 1317828 w 3087765"/>
              <a:gd name="connsiteY8" fmla="*/ 3048362 h 3048393"/>
              <a:gd name="connsiteX9" fmla="*/ 0 w 3087765"/>
              <a:gd name="connsiteY9" fmla="*/ 2739271 h 3048393"/>
              <a:gd name="connsiteX10" fmla="*/ 11430 w 3087765"/>
              <a:gd name="connsiteY10" fmla="*/ 422910 h 3048393"/>
              <a:gd name="connsiteX0" fmla="*/ 74998 w 3151333"/>
              <a:gd name="connsiteY0" fmla="*/ 422910 h 3048393"/>
              <a:gd name="connsiteX1" fmla="*/ 1930036 w 3151333"/>
              <a:gd name="connsiteY1" fmla="*/ 213722 h 3048393"/>
              <a:gd name="connsiteX2" fmla="*/ 2535826 w 3151333"/>
              <a:gd name="connsiteY2" fmla="*/ 19412 h 3048393"/>
              <a:gd name="connsiteX3" fmla="*/ 2921038 w 3151333"/>
              <a:gd name="connsiteY3" fmla="*/ 0 h 3048393"/>
              <a:gd name="connsiteX4" fmla="*/ 2970166 w 3151333"/>
              <a:gd name="connsiteY4" fmla="*/ 316592 h 3048393"/>
              <a:gd name="connsiteX5" fmla="*/ 2741566 w 3151333"/>
              <a:gd name="connsiteY5" fmla="*/ 956672 h 3048393"/>
              <a:gd name="connsiteX6" fmla="*/ 2752996 w 3151333"/>
              <a:gd name="connsiteY6" fmla="*/ 1848212 h 3048393"/>
              <a:gd name="connsiteX7" fmla="*/ 2909608 w 3151333"/>
              <a:gd name="connsiteY7" fmla="*/ 2739271 h 3048393"/>
              <a:gd name="connsiteX8" fmla="*/ 1381396 w 3151333"/>
              <a:gd name="connsiteY8" fmla="*/ 3048362 h 3048393"/>
              <a:gd name="connsiteX9" fmla="*/ 63568 w 3151333"/>
              <a:gd name="connsiteY9" fmla="*/ 2739271 h 3048393"/>
              <a:gd name="connsiteX10" fmla="*/ 74998 w 3151333"/>
              <a:gd name="connsiteY10" fmla="*/ 422910 h 3048393"/>
              <a:gd name="connsiteX0" fmla="*/ 188549 w 3264884"/>
              <a:gd name="connsiteY0" fmla="*/ 422910 h 3048393"/>
              <a:gd name="connsiteX1" fmla="*/ 2043587 w 3264884"/>
              <a:gd name="connsiteY1" fmla="*/ 213722 h 3048393"/>
              <a:gd name="connsiteX2" fmla="*/ 2649377 w 3264884"/>
              <a:gd name="connsiteY2" fmla="*/ 19412 h 3048393"/>
              <a:gd name="connsiteX3" fmla="*/ 3034589 w 3264884"/>
              <a:gd name="connsiteY3" fmla="*/ 0 h 3048393"/>
              <a:gd name="connsiteX4" fmla="*/ 3083717 w 3264884"/>
              <a:gd name="connsiteY4" fmla="*/ 316592 h 3048393"/>
              <a:gd name="connsiteX5" fmla="*/ 2855117 w 3264884"/>
              <a:gd name="connsiteY5" fmla="*/ 956672 h 3048393"/>
              <a:gd name="connsiteX6" fmla="*/ 2866547 w 3264884"/>
              <a:gd name="connsiteY6" fmla="*/ 1848212 h 3048393"/>
              <a:gd name="connsiteX7" fmla="*/ 3023159 w 3264884"/>
              <a:gd name="connsiteY7" fmla="*/ 2739271 h 3048393"/>
              <a:gd name="connsiteX8" fmla="*/ 1494947 w 3264884"/>
              <a:gd name="connsiteY8" fmla="*/ 3048362 h 3048393"/>
              <a:gd name="connsiteX9" fmla="*/ 177119 w 3264884"/>
              <a:gd name="connsiteY9" fmla="*/ 2739271 h 3048393"/>
              <a:gd name="connsiteX10" fmla="*/ 54767 w 3264884"/>
              <a:gd name="connsiteY10" fmla="*/ 1745342 h 3048393"/>
              <a:gd name="connsiteX11" fmla="*/ 188549 w 3264884"/>
              <a:gd name="connsiteY11" fmla="*/ 422910 h 3048393"/>
              <a:gd name="connsiteX0" fmla="*/ 217707 w 3236892"/>
              <a:gd name="connsiteY0" fmla="*/ 422910 h 3048393"/>
              <a:gd name="connsiteX1" fmla="*/ 2015595 w 3236892"/>
              <a:gd name="connsiteY1" fmla="*/ 213722 h 3048393"/>
              <a:gd name="connsiteX2" fmla="*/ 2621385 w 3236892"/>
              <a:gd name="connsiteY2" fmla="*/ 19412 h 3048393"/>
              <a:gd name="connsiteX3" fmla="*/ 3006597 w 3236892"/>
              <a:gd name="connsiteY3" fmla="*/ 0 h 3048393"/>
              <a:gd name="connsiteX4" fmla="*/ 3055725 w 3236892"/>
              <a:gd name="connsiteY4" fmla="*/ 316592 h 3048393"/>
              <a:gd name="connsiteX5" fmla="*/ 2827125 w 3236892"/>
              <a:gd name="connsiteY5" fmla="*/ 956672 h 3048393"/>
              <a:gd name="connsiteX6" fmla="*/ 2838555 w 3236892"/>
              <a:gd name="connsiteY6" fmla="*/ 1848212 h 3048393"/>
              <a:gd name="connsiteX7" fmla="*/ 2995167 w 3236892"/>
              <a:gd name="connsiteY7" fmla="*/ 2739271 h 3048393"/>
              <a:gd name="connsiteX8" fmla="*/ 1466955 w 3236892"/>
              <a:gd name="connsiteY8" fmla="*/ 3048362 h 3048393"/>
              <a:gd name="connsiteX9" fmla="*/ 149127 w 3236892"/>
              <a:gd name="connsiteY9" fmla="*/ 2739271 h 3048393"/>
              <a:gd name="connsiteX10" fmla="*/ 26775 w 3236892"/>
              <a:gd name="connsiteY10" fmla="*/ 1745342 h 3048393"/>
              <a:gd name="connsiteX11" fmla="*/ 217707 w 3236892"/>
              <a:gd name="connsiteY11" fmla="*/ 422910 h 3048393"/>
              <a:gd name="connsiteX0" fmla="*/ 217707 w 3236892"/>
              <a:gd name="connsiteY0" fmla="*/ 422910 h 3048393"/>
              <a:gd name="connsiteX1" fmla="*/ 2015595 w 3236892"/>
              <a:gd name="connsiteY1" fmla="*/ 213722 h 3048393"/>
              <a:gd name="connsiteX2" fmla="*/ 2621385 w 3236892"/>
              <a:gd name="connsiteY2" fmla="*/ 19412 h 3048393"/>
              <a:gd name="connsiteX3" fmla="*/ 3006597 w 3236892"/>
              <a:gd name="connsiteY3" fmla="*/ 0 h 3048393"/>
              <a:gd name="connsiteX4" fmla="*/ 3055725 w 3236892"/>
              <a:gd name="connsiteY4" fmla="*/ 316592 h 3048393"/>
              <a:gd name="connsiteX5" fmla="*/ 2827125 w 3236892"/>
              <a:gd name="connsiteY5" fmla="*/ 956672 h 3048393"/>
              <a:gd name="connsiteX6" fmla="*/ 2838555 w 3236892"/>
              <a:gd name="connsiteY6" fmla="*/ 1848212 h 3048393"/>
              <a:gd name="connsiteX7" fmla="*/ 2995167 w 3236892"/>
              <a:gd name="connsiteY7" fmla="*/ 2739271 h 3048393"/>
              <a:gd name="connsiteX8" fmla="*/ 1466955 w 3236892"/>
              <a:gd name="connsiteY8" fmla="*/ 3048362 h 3048393"/>
              <a:gd name="connsiteX9" fmla="*/ 149127 w 3236892"/>
              <a:gd name="connsiteY9" fmla="*/ 2739271 h 3048393"/>
              <a:gd name="connsiteX10" fmla="*/ 26775 w 3236892"/>
              <a:gd name="connsiteY10" fmla="*/ 1745342 h 3048393"/>
              <a:gd name="connsiteX11" fmla="*/ 72495 w 3236892"/>
              <a:gd name="connsiteY11" fmla="*/ 830942 h 3048393"/>
              <a:gd name="connsiteX12" fmla="*/ 217707 w 3236892"/>
              <a:gd name="connsiteY12" fmla="*/ 422910 h 3048393"/>
              <a:gd name="connsiteX0" fmla="*/ 217707 w 3236892"/>
              <a:gd name="connsiteY0" fmla="*/ 422910 h 3048393"/>
              <a:gd name="connsiteX1" fmla="*/ 2015595 w 3236892"/>
              <a:gd name="connsiteY1" fmla="*/ 213722 h 3048393"/>
              <a:gd name="connsiteX2" fmla="*/ 2621385 w 3236892"/>
              <a:gd name="connsiteY2" fmla="*/ 19412 h 3048393"/>
              <a:gd name="connsiteX3" fmla="*/ 3006597 w 3236892"/>
              <a:gd name="connsiteY3" fmla="*/ 0 h 3048393"/>
              <a:gd name="connsiteX4" fmla="*/ 3055725 w 3236892"/>
              <a:gd name="connsiteY4" fmla="*/ 316592 h 3048393"/>
              <a:gd name="connsiteX5" fmla="*/ 2827125 w 3236892"/>
              <a:gd name="connsiteY5" fmla="*/ 956672 h 3048393"/>
              <a:gd name="connsiteX6" fmla="*/ 2838555 w 3236892"/>
              <a:gd name="connsiteY6" fmla="*/ 1848212 h 3048393"/>
              <a:gd name="connsiteX7" fmla="*/ 2995167 w 3236892"/>
              <a:gd name="connsiteY7" fmla="*/ 2739271 h 3048393"/>
              <a:gd name="connsiteX8" fmla="*/ 1466955 w 3236892"/>
              <a:gd name="connsiteY8" fmla="*/ 3048362 h 3048393"/>
              <a:gd name="connsiteX9" fmla="*/ 149127 w 3236892"/>
              <a:gd name="connsiteY9" fmla="*/ 2739271 h 3048393"/>
              <a:gd name="connsiteX10" fmla="*/ 26775 w 3236892"/>
              <a:gd name="connsiteY10" fmla="*/ 1745342 h 3048393"/>
              <a:gd name="connsiteX11" fmla="*/ 72495 w 3236892"/>
              <a:gd name="connsiteY11" fmla="*/ 830942 h 3048393"/>
              <a:gd name="connsiteX12" fmla="*/ 129645 w 3236892"/>
              <a:gd name="connsiteY12" fmla="*/ 556622 h 3048393"/>
              <a:gd name="connsiteX13" fmla="*/ 217707 w 3236892"/>
              <a:gd name="connsiteY13" fmla="*/ 422910 h 3048393"/>
              <a:gd name="connsiteX0" fmla="*/ 332007 w 3236892"/>
              <a:gd name="connsiteY0" fmla="*/ 411480 h 3048393"/>
              <a:gd name="connsiteX1" fmla="*/ 2015595 w 3236892"/>
              <a:gd name="connsiteY1" fmla="*/ 213722 h 3048393"/>
              <a:gd name="connsiteX2" fmla="*/ 2621385 w 3236892"/>
              <a:gd name="connsiteY2" fmla="*/ 19412 h 3048393"/>
              <a:gd name="connsiteX3" fmla="*/ 3006597 w 3236892"/>
              <a:gd name="connsiteY3" fmla="*/ 0 h 3048393"/>
              <a:gd name="connsiteX4" fmla="*/ 3055725 w 3236892"/>
              <a:gd name="connsiteY4" fmla="*/ 316592 h 3048393"/>
              <a:gd name="connsiteX5" fmla="*/ 2827125 w 3236892"/>
              <a:gd name="connsiteY5" fmla="*/ 956672 h 3048393"/>
              <a:gd name="connsiteX6" fmla="*/ 2838555 w 3236892"/>
              <a:gd name="connsiteY6" fmla="*/ 1848212 h 3048393"/>
              <a:gd name="connsiteX7" fmla="*/ 2995167 w 3236892"/>
              <a:gd name="connsiteY7" fmla="*/ 2739271 h 3048393"/>
              <a:gd name="connsiteX8" fmla="*/ 1466955 w 3236892"/>
              <a:gd name="connsiteY8" fmla="*/ 3048362 h 3048393"/>
              <a:gd name="connsiteX9" fmla="*/ 149127 w 3236892"/>
              <a:gd name="connsiteY9" fmla="*/ 2739271 h 3048393"/>
              <a:gd name="connsiteX10" fmla="*/ 26775 w 3236892"/>
              <a:gd name="connsiteY10" fmla="*/ 1745342 h 3048393"/>
              <a:gd name="connsiteX11" fmla="*/ 72495 w 3236892"/>
              <a:gd name="connsiteY11" fmla="*/ 830942 h 3048393"/>
              <a:gd name="connsiteX12" fmla="*/ 129645 w 3236892"/>
              <a:gd name="connsiteY12" fmla="*/ 556622 h 3048393"/>
              <a:gd name="connsiteX13" fmla="*/ 332007 w 3236892"/>
              <a:gd name="connsiteY13" fmla="*/ 411480 h 304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36892" h="3048393">
                <a:moveTo>
                  <a:pt x="332007" y="411480"/>
                </a:moveTo>
                <a:cubicBezTo>
                  <a:pt x="639275" y="-28495"/>
                  <a:pt x="1634032" y="261922"/>
                  <a:pt x="2015595" y="213722"/>
                </a:cubicBezTo>
                <a:cubicBezTo>
                  <a:pt x="2397158" y="165522"/>
                  <a:pt x="2452408" y="35982"/>
                  <a:pt x="2621385" y="19412"/>
                </a:cubicBezTo>
                <a:lnTo>
                  <a:pt x="3006597" y="0"/>
                </a:lnTo>
                <a:cubicBezTo>
                  <a:pt x="3473885" y="10855"/>
                  <a:pt x="3091352" y="166672"/>
                  <a:pt x="3055725" y="316592"/>
                </a:cubicBezTo>
                <a:cubicBezTo>
                  <a:pt x="3020098" y="466512"/>
                  <a:pt x="2876655" y="710927"/>
                  <a:pt x="2827125" y="956672"/>
                </a:cubicBezTo>
                <a:cubicBezTo>
                  <a:pt x="2777595" y="1202417"/>
                  <a:pt x="2821978" y="1549207"/>
                  <a:pt x="2838555" y="1848212"/>
                </a:cubicBezTo>
                <a:lnTo>
                  <a:pt x="2995167" y="2739271"/>
                </a:lnTo>
                <a:cubicBezTo>
                  <a:pt x="2481953" y="2735621"/>
                  <a:pt x="1980169" y="3052012"/>
                  <a:pt x="1466955" y="3048362"/>
                </a:cubicBezTo>
                <a:lnTo>
                  <a:pt x="149127" y="2739271"/>
                </a:lnTo>
                <a:cubicBezTo>
                  <a:pt x="-83283" y="2508766"/>
                  <a:pt x="24870" y="2131402"/>
                  <a:pt x="26775" y="1745342"/>
                </a:cubicBezTo>
                <a:cubicBezTo>
                  <a:pt x="2573" y="1427287"/>
                  <a:pt x="40673" y="1051347"/>
                  <a:pt x="72495" y="830942"/>
                </a:cubicBezTo>
                <a:cubicBezTo>
                  <a:pt x="74400" y="632822"/>
                  <a:pt x="105443" y="624627"/>
                  <a:pt x="129645" y="556622"/>
                </a:cubicBezTo>
                <a:cubicBezTo>
                  <a:pt x="153847" y="488617"/>
                  <a:pt x="2442" y="468630"/>
                  <a:pt x="332007" y="41148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РАСТЕНИЯ:</a:t>
            </a:r>
          </a:p>
          <a:p>
            <a:pPr algn="ctr"/>
            <a:r>
              <a:rPr lang="ru-RU" dirty="0" smtClean="0"/>
              <a:t>БЕРЕЗА</a:t>
            </a:r>
          </a:p>
          <a:p>
            <a:pPr algn="ctr"/>
            <a:r>
              <a:rPr lang="ru-RU" dirty="0" smtClean="0"/>
              <a:t>ЗЕМЛЯНИКА</a:t>
            </a:r>
          </a:p>
          <a:p>
            <a:pPr algn="ctr"/>
            <a:r>
              <a:rPr lang="ru-RU" dirty="0" smtClean="0"/>
              <a:t>КАПУСТА</a:t>
            </a:r>
          </a:p>
          <a:p>
            <a:pPr algn="ctr"/>
            <a:r>
              <a:rPr lang="ru-RU" dirty="0" smtClean="0"/>
              <a:t>МАЛИНА</a:t>
            </a:r>
          </a:p>
          <a:p>
            <a:pPr algn="ctr"/>
            <a:r>
              <a:rPr lang="ru-RU" dirty="0" smtClean="0"/>
              <a:t>МОРКОВЬ</a:t>
            </a:r>
          </a:p>
          <a:p>
            <a:pPr algn="ctr"/>
            <a:r>
              <a:rPr lang="ru-RU" dirty="0" smtClean="0"/>
              <a:t>ОСИНА</a:t>
            </a:r>
          </a:p>
          <a:p>
            <a:pPr algn="ctr"/>
            <a:r>
              <a:rPr lang="ru-RU" dirty="0" smtClean="0"/>
              <a:t>ЩАВЕЛЬ</a:t>
            </a:r>
          </a:p>
          <a:p>
            <a:pPr algn="ctr"/>
            <a:r>
              <a:rPr lang="ru-RU" dirty="0" smtClean="0"/>
              <a:t>ЯБЛОКО</a:t>
            </a:r>
          </a:p>
          <a:p>
            <a:pPr algn="ctr"/>
            <a:r>
              <a:rPr lang="ru-RU" dirty="0" smtClean="0"/>
              <a:t>ЯБЛОНЯ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548701"/>
            <a:ext cx="3657600" cy="461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58050" y="1898537"/>
            <a:ext cx="2930961" cy="2499956"/>
          </a:xfrm>
          <a:custGeom>
            <a:avLst/>
            <a:gdLst>
              <a:gd name="connsiteX0" fmla="*/ 0 w 2160240"/>
              <a:gd name="connsiteY0" fmla="*/ 0 h 1754326"/>
              <a:gd name="connsiteX1" fmla="*/ 2160240 w 2160240"/>
              <a:gd name="connsiteY1" fmla="*/ 0 h 1754326"/>
              <a:gd name="connsiteX2" fmla="*/ 2160240 w 2160240"/>
              <a:gd name="connsiteY2" fmla="*/ 1754326 h 1754326"/>
              <a:gd name="connsiteX3" fmla="*/ 0 w 2160240"/>
              <a:gd name="connsiteY3" fmla="*/ 1754326 h 1754326"/>
              <a:gd name="connsiteX4" fmla="*/ 0 w 2160240"/>
              <a:gd name="connsiteY4" fmla="*/ 0 h 1754326"/>
              <a:gd name="connsiteX0" fmla="*/ 0 w 2548860"/>
              <a:gd name="connsiteY0" fmla="*/ 594360 h 2348686"/>
              <a:gd name="connsiteX1" fmla="*/ 2548860 w 2548860"/>
              <a:gd name="connsiteY1" fmla="*/ 0 h 2348686"/>
              <a:gd name="connsiteX2" fmla="*/ 2160240 w 2548860"/>
              <a:gd name="connsiteY2" fmla="*/ 2348686 h 2348686"/>
              <a:gd name="connsiteX3" fmla="*/ 0 w 2548860"/>
              <a:gd name="connsiteY3" fmla="*/ 2348686 h 2348686"/>
              <a:gd name="connsiteX4" fmla="*/ 0 w 2548860"/>
              <a:gd name="connsiteY4" fmla="*/ 594360 h 2348686"/>
              <a:gd name="connsiteX0" fmla="*/ 0 w 2708880"/>
              <a:gd name="connsiteY0" fmla="*/ 217170 h 2348686"/>
              <a:gd name="connsiteX1" fmla="*/ 2708880 w 2708880"/>
              <a:gd name="connsiteY1" fmla="*/ 0 h 2348686"/>
              <a:gd name="connsiteX2" fmla="*/ 2320260 w 2708880"/>
              <a:gd name="connsiteY2" fmla="*/ 2348686 h 2348686"/>
              <a:gd name="connsiteX3" fmla="*/ 160020 w 2708880"/>
              <a:gd name="connsiteY3" fmla="*/ 2348686 h 2348686"/>
              <a:gd name="connsiteX4" fmla="*/ 0 w 2708880"/>
              <a:gd name="connsiteY4" fmla="*/ 217170 h 2348686"/>
              <a:gd name="connsiteX0" fmla="*/ 70938 w 2779818"/>
              <a:gd name="connsiteY0" fmla="*/ 217170 h 2348686"/>
              <a:gd name="connsiteX1" fmla="*/ 2779818 w 2779818"/>
              <a:gd name="connsiteY1" fmla="*/ 0 h 2348686"/>
              <a:gd name="connsiteX2" fmla="*/ 2391198 w 2779818"/>
              <a:gd name="connsiteY2" fmla="*/ 2348686 h 2348686"/>
              <a:gd name="connsiteX3" fmla="*/ 230958 w 2779818"/>
              <a:gd name="connsiteY3" fmla="*/ 2348686 h 2348686"/>
              <a:gd name="connsiteX4" fmla="*/ 70938 w 2779818"/>
              <a:gd name="connsiteY4" fmla="*/ 217170 h 2348686"/>
              <a:gd name="connsiteX0" fmla="*/ 268855 w 2977735"/>
              <a:gd name="connsiteY0" fmla="*/ 217170 h 2348686"/>
              <a:gd name="connsiteX1" fmla="*/ 2977735 w 2977735"/>
              <a:gd name="connsiteY1" fmla="*/ 0 h 2348686"/>
              <a:gd name="connsiteX2" fmla="*/ 2589115 w 2977735"/>
              <a:gd name="connsiteY2" fmla="*/ 2348686 h 2348686"/>
              <a:gd name="connsiteX3" fmla="*/ 428875 w 2977735"/>
              <a:gd name="connsiteY3" fmla="*/ 2348686 h 2348686"/>
              <a:gd name="connsiteX4" fmla="*/ 89423 w 2977735"/>
              <a:gd name="connsiteY4" fmla="*/ 1439024 h 2348686"/>
              <a:gd name="connsiteX5" fmla="*/ 268855 w 2977735"/>
              <a:gd name="connsiteY5" fmla="*/ 217170 h 2348686"/>
              <a:gd name="connsiteX0" fmla="*/ 348990 w 3057870"/>
              <a:gd name="connsiteY0" fmla="*/ 217170 h 2348686"/>
              <a:gd name="connsiteX1" fmla="*/ 3057870 w 3057870"/>
              <a:gd name="connsiteY1" fmla="*/ 0 h 2348686"/>
              <a:gd name="connsiteX2" fmla="*/ 2669250 w 3057870"/>
              <a:gd name="connsiteY2" fmla="*/ 2348686 h 2348686"/>
              <a:gd name="connsiteX3" fmla="*/ 509010 w 3057870"/>
              <a:gd name="connsiteY3" fmla="*/ 2348686 h 2348686"/>
              <a:gd name="connsiteX4" fmla="*/ 169558 w 3057870"/>
              <a:gd name="connsiteY4" fmla="*/ 1439024 h 2348686"/>
              <a:gd name="connsiteX5" fmla="*/ 9539 w 3057870"/>
              <a:gd name="connsiteY5" fmla="*/ 638924 h 2348686"/>
              <a:gd name="connsiteX6" fmla="*/ 348990 w 3057870"/>
              <a:gd name="connsiteY6" fmla="*/ 217170 h 2348686"/>
              <a:gd name="connsiteX0" fmla="*/ 344089 w 3052969"/>
              <a:gd name="connsiteY0" fmla="*/ 217170 h 2348686"/>
              <a:gd name="connsiteX1" fmla="*/ 3052969 w 3052969"/>
              <a:gd name="connsiteY1" fmla="*/ 0 h 2348686"/>
              <a:gd name="connsiteX2" fmla="*/ 2664349 w 3052969"/>
              <a:gd name="connsiteY2" fmla="*/ 2348686 h 2348686"/>
              <a:gd name="connsiteX3" fmla="*/ 504109 w 3052969"/>
              <a:gd name="connsiteY3" fmla="*/ 2348686 h 2348686"/>
              <a:gd name="connsiteX4" fmla="*/ 164657 w 3052969"/>
              <a:gd name="connsiteY4" fmla="*/ 1439024 h 2348686"/>
              <a:gd name="connsiteX5" fmla="*/ 4638 w 3052969"/>
              <a:gd name="connsiteY5" fmla="*/ 638924 h 2348686"/>
              <a:gd name="connsiteX6" fmla="*/ 344089 w 3052969"/>
              <a:gd name="connsiteY6" fmla="*/ 217170 h 2348686"/>
              <a:gd name="connsiteX0" fmla="*/ 549829 w 3052969"/>
              <a:gd name="connsiteY0" fmla="*/ 194310 h 2348686"/>
              <a:gd name="connsiteX1" fmla="*/ 3052969 w 3052969"/>
              <a:gd name="connsiteY1" fmla="*/ 0 h 2348686"/>
              <a:gd name="connsiteX2" fmla="*/ 2664349 w 3052969"/>
              <a:gd name="connsiteY2" fmla="*/ 2348686 h 2348686"/>
              <a:gd name="connsiteX3" fmla="*/ 504109 w 3052969"/>
              <a:gd name="connsiteY3" fmla="*/ 2348686 h 2348686"/>
              <a:gd name="connsiteX4" fmla="*/ 164657 w 3052969"/>
              <a:gd name="connsiteY4" fmla="*/ 1439024 h 2348686"/>
              <a:gd name="connsiteX5" fmla="*/ 4638 w 3052969"/>
              <a:gd name="connsiteY5" fmla="*/ 638924 h 2348686"/>
              <a:gd name="connsiteX6" fmla="*/ 549829 w 3052969"/>
              <a:gd name="connsiteY6" fmla="*/ 194310 h 2348686"/>
              <a:gd name="connsiteX0" fmla="*/ 427821 w 2930961"/>
              <a:gd name="connsiteY0" fmla="*/ 194310 h 2348686"/>
              <a:gd name="connsiteX1" fmla="*/ 2930961 w 2930961"/>
              <a:gd name="connsiteY1" fmla="*/ 0 h 2348686"/>
              <a:gd name="connsiteX2" fmla="*/ 2542341 w 2930961"/>
              <a:gd name="connsiteY2" fmla="*/ 2348686 h 2348686"/>
              <a:gd name="connsiteX3" fmla="*/ 382101 w 2930961"/>
              <a:gd name="connsiteY3" fmla="*/ 2348686 h 2348686"/>
              <a:gd name="connsiteX4" fmla="*/ 42649 w 2930961"/>
              <a:gd name="connsiteY4" fmla="*/ 1439024 h 2348686"/>
              <a:gd name="connsiteX5" fmla="*/ 31220 w 2930961"/>
              <a:gd name="connsiteY5" fmla="*/ 616064 h 2348686"/>
              <a:gd name="connsiteX6" fmla="*/ 427821 w 2930961"/>
              <a:gd name="connsiteY6" fmla="*/ 194310 h 2348686"/>
              <a:gd name="connsiteX0" fmla="*/ 427821 w 2930961"/>
              <a:gd name="connsiteY0" fmla="*/ 194310 h 2348686"/>
              <a:gd name="connsiteX1" fmla="*/ 2930961 w 2930961"/>
              <a:gd name="connsiteY1" fmla="*/ 0 h 2348686"/>
              <a:gd name="connsiteX2" fmla="*/ 2542341 w 2930961"/>
              <a:gd name="connsiteY2" fmla="*/ 2348686 h 2348686"/>
              <a:gd name="connsiteX3" fmla="*/ 382101 w 2930961"/>
              <a:gd name="connsiteY3" fmla="*/ 2348686 h 2348686"/>
              <a:gd name="connsiteX4" fmla="*/ 42649 w 2930961"/>
              <a:gd name="connsiteY4" fmla="*/ 1439024 h 2348686"/>
              <a:gd name="connsiteX5" fmla="*/ 31220 w 2930961"/>
              <a:gd name="connsiteY5" fmla="*/ 616064 h 2348686"/>
              <a:gd name="connsiteX6" fmla="*/ 271250 w 2930961"/>
              <a:gd name="connsiteY6" fmla="*/ 296024 h 2348686"/>
              <a:gd name="connsiteX7" fmla="*/ 427821 w 2930961"/>
              <a:gd name="connsiteY7" fmla="*/ 194310 h 2348686"/>
              <a:gd name="connsiteX0" fmla="*/ 427821 w 2930961"/>
              <a:gd name="connsiteY0" fmla="*/ 194310 h 2348686"/>
              <a:gd name="connsiteX1" fmla="*/ 1619990 w 2930961"/>
              <a:gd name="connsiteY1" fmla="*/ 204584 h 2348686"/>
              <a:gd name="connsiteX2" fmla="*/ 2930961 w 2930961"/>
              <a:gd name="connsiteY2" fmla="*/ 0 h 2348686"/>
              <a:gd name="connsiteX3" fmla="*/ 2542341 w 2930961"/>
              <a:gd name="connsiteY3" fmla="*/ 2348686 h 2348686"/>
              <a:gd name="connsiteX4" fmla="*/ 382101 w 2930961"/>
              <a:gd name="connsiteY4" fmla="*/ 2348686 h 2348686"/>
              <a:gd name="connsiteX5" fmla="*/ 42649 w 2930961"/>
              <a:gd name="connsiteY5" fmla="*/ 1439024 h 2348686"/>
              <a:gd name="connsiteX6" fmla="*/ 31220 w 2930961"/>
              <a:gd name="connsiteY6" fmla="*/ 616064 h 2348686"/>
              <a:gd name="connsiteX7" fmla="*/ 271250 w 2930961"/>
              <a:gd name="connsiteY7" fmla="*/ 296024 h 2348686"/>
              <a:gd name="connsiteX8" fmla="*/ 427821 w 2930961"/>
              <a:gd name="connsiteY8" fmla="*/ 194310 h 2348686"/>
              <a:gd name="connsiteX0" fmla="*/ 427821 w 2930961"/>
              <a:gd name="connsiteY0" fmla="*/ 194310 h 2440126"/>
              <a:gd name="connsiteX1" fmla="*/ 1619990 w 2930961"/>
              <a:gd name="connsiteY1" fmla="*/ 204584 h 2440126"/>
              <a:gd name="connsiteX2" fmla="*/ 2930961 w 2930961"/>
              <a:gd name="connsiteY2" fmla="*/ 0 h 2440126"/>
              <a:gd name="connsiteX3" fmla="*/ 2542341 w 2930961"/>
              <a:gd name="connsiteY3" fmla="*/ 2348686 h 2440126"/>
              <a:gd name="connsiteX4" fmla="*/ 324951 w 2930961"/>
              <a:gd name="connsiteY4" fmla="*/ 2440126 h 2440126"/>
              <a:gd name="connsiteX5" fmla="*/ 42649 w 2930961"/>
              <a:gd name="connsiteY5" fmla="*/ 1439024 h 2440126"/>
              <a:gd name="connsiteX6" fmla="*/ 31220 w 2930961"/>
              <a:gd name="connsiteY6" fmla="*/ 616064 h 2440126"/>
              <a:gd name="connsiteX7" fmla="*/ 271250 w 2930961"/>
              <a:gd name="connsiteY7" fmla="*/ 296024 h 2440126"/>
              <a:gd name="connsiteX8" fmla="*/ 427821 w 2930961"/>
              <a:gd name="connsiteY8" fmla="*/ 194310 h 2440126"/>
              <a:gd name="connsiteX0" fmla="*/ 427821 w 2930961"/>
              <a:gd name="connsiteY0" fmla="*/ 194310 h 2440126"/>
              <a:gd name="connsiteX1" fmla="*/ 1619990 w 2930961"/>
              <a:gd name="connsiteY1" fmla="*/ 204584 h 2440126"/>
              <a:gd name="connsiteX2" fmla="*/ 2930961 w 2930961"/>
              <a:gd name="connsiteY2" fmla="*/ 0 h 2440126"/>
              <a:gd name="connsiteX3" fmla="*/ 2542341 w 2930961"/>
              <a:gd name="connsiteY3" fmla="*/ 2348686 h 2440126"/>
              <a:gd name="connsiteX4" fmla="*/ 324951 w 2930961"/>
              <a:gd name="connsiteY4" fmla="*/ 2440126 h 2440126"/>
              <a:gd name="connsiteX5" fmla="*/ 42649 w 2930961"/>
              <a:gd name="connsiteY5" fmla="*/ 1439024 h 2440126"/>
              <a:gd name="connsiteX6" fmla="*/ 31220 w 2930961"/>
              <a:gd name="connsiteY6" fmla="*/ 616064 h 2440126"/>
              <a:gd name="connsiteX7" fmla="*/ 271250 w 2930961"/>
              <a:gd name="connsiteY7" fmla="*/ 296024 h 2440126"/>
              <a:gd name="connsiteX8" fmla="*/ 427821 w 2930961"/>
              <a:gd name="connsiteY8" fmla="*/ 194310 h 2440126"/>
              <a:gd name="connsiteX0" fmla="*/ 427821 w 2930961"/>
              <a:gd name="connsiteY0" fmla="*/ 194310 h 2478260"/>
              <a:gd name="connsiteX1" fmla="*/ 1619990 w 2930961"/>
              <a:gd name="connsiteY1" fmla="*/ 204584 h 2478260"/>
              <a:gd name="connsiteX2" fmla="*/ 2930961 w 2930961"/>
              <a:gd name="connsiteY2" fmla="*/ 0 h 2478260"/>
              <a:gd name="connsiteX3" fmla="*/ 2782371 w 2930961"/>
              <a:gd name="connsiteY3" fmla="*/ 2474416 h 2478260"/>
              <a:gd name="connsiteX4" fmla="*/ 324951 w 2930961"/>
              <a:gd name="connsiteY4" fmla="*/ 2440126 h 2478260"/>
              <a:gd name="connsiteX5" fmla="*/ 42649 w 2930961"/>
              <a:gd name="connsiteY5" fmla="*/ 1439024 h 2478260"/>
              <a:gd name="connsiteX6" fmla="*/ 31220 w 2930961"/>
              <a:gd name="connsiteY6" fmla="*/ 616064 h 2478260"/>
              <a:gd name="connsiteX7" fmla="*/ 271250 w 2930961"/>
              <a:gd name="connsiteY7" fmla="*/ 296024 h 2478260"/>
              <a:gd name="connsiteX8" fmla="*/ 427821 w 2930961"/>
              <a:gd name="connsiteY8" fmla="*/ 194310 h 2478260"/>
              <a:gd name="connsiteX0" fmla="*/ 427821 w 2930961"/>
              <a:gd name="connsiteY0" fmla="*/ 194310 h 2478260"/>
              <a:gd name="connsiteX1" fmla="*/ 1619990 w 2930961"/>
              <a:gd name="connsiteY1" fmla="*/ 204584 h 2478260"/>
              <a:gd name="connsiteX2" fmla="*/ 2930961 w 2930961"/>
              <a:gd name="connsiteY2" fmla="*/ 0 h 2478260"/>
              <a:gd name="connsiteX3" fmla="*/ 2831570 w 2930961"/>
              <a:gd name="connsiteY3" fmla="*/ 2147684 h 2478260"/>
              <a:gd name="connsiteX4" fmla="*/ 2782371 w 2930961"/>
              <a:gd name="connsiteY4" fmla="*/ 2474416 h 2478260"/>
              <a:gd name="connsiteX5" fmla="*/ 324951 w 2930961"/>
              <a:gd name="connsiteY5" fmla="*/ 2440126 h 2478260"/>
              <a:gd name="connsiteX6" fmla="*/ 42649 w 2930961"/>
              <a:gd name="connsiteY6" fmla="*/ 1439024 h 2478260"/>
              <a:gd name="connsiteX7" fmla="*/ 31220 w 2930961"/>
              <a:gd name="connsiteY7" fmla="*/ 616064 h 2478260"/>
              <a:gd name="connsiteX8" fmla="*/ 271250 w 2930961"/>
              <a:gd name="connsiteY8" fmla="*/ 296024 h 2478260"/>
              <a:gd name="connsiteX9" fmla="*/ 427821 w 2930961"/>
              <a:gd name="connsiteY9" fmla="*/ 194310 h 2478260"/>
              <a:gd name="connsiteX0" fmla="*/ 427821 w 2930961"/>
              <a:gd name="connsiteY0" fmla="*/ 194310 h 2478260"/>
              <a:gd name="connsiteX1" fmla="*/ 1619990 w 2930961"/>
              <a:gd name="connsiteY1" fmla="*/ 204584 h 2478260"/>
              <a:gd name="connsiteX2" fmla="*/ 2930961 w 2930961"/>
              <a:gd name="connsiteY2" fmla="*/ 0 h 2478260"/>
              <a:gd name="connsiteX3" fmla="*/ 2831570 w 2930961"/>
              <a:gd name="connsiteY3" fmla="*/ 2147684 h 2478260"/>
              <a:gd name="connsiteX4" fmla="*/ 2782371 w 2930961"/>
              <a:gd name="connsiteY4" fmla="*/ 2474416 h 2478260"/>
              <a:gd name="connsiteX5" fmla="*/ 324951 w 2930961"/>
              <a:gd name="connsiteY5" fmla="*/ 2440126 h 2478260"/>
              <a:gd name="connsiteX6" fmla="*/ 42649 w 2930961"/>
              <a:gd name="connsiteY6" fmla="*/ 1439024 h 2478260"/>
              <a:gd name="connsiteX7" fmla="*/ 31220 w 2930961"/>
              <a:gd name="connsiteY7" fmla="*/ 616064 h 2478260"/>
              <a:gd name="connsiteX8" fmla="*/ 271250 w 2930961"/>
              <a:gd name="connsiteY8" fmla="*/ 296024 h 2478260"/>
              <a:gd name="connsiteX9" fmla="*/ 427821 w 2930961"/>
              <a:gd name="connsiteY9" fmla="*/ 194310 h 2478260"/>
              <a:gd name="connsiteX0" fmla="*/ 427821 w 2930961"/>
              <a:gd name="connsiteY0" fmla="*/ 194310 h 2478260"/>
              <a:gd name="connsiteX1" fmla="*/ 1619990 w 2930961"/>
              <a:gd name="connsiteY1" fmla="*/ 204584 h 2478260"/>
              <a:gd name="connsiteX2" fmla="*/ 2930961 w 2930961"/>
              <a:gd name="connsiteY2" fmla="*/ 0 h 2478260"/>
              <a:gd name="connsiteX3" fmla="*/ 2831570 w 2930961"/>
              <a:gd name="connsiteY3" fmla="*/ 2147684 h 2478260"/>
              <a:gd name="connsiteX4" fmla="*/ 2782371 w 2930961"/>
              <a:gd name="connsiteY4" fmla="*/ 2474416 h 2478260"/>
              <a:gd name="connsiteX5" fmla="*/ 324951 w 2930961"/>
              <a:gd name="connsiteY5" fmla="*/ 2440126 h 2478260"/>
              <a:gd name="connsiteX6" fmla="*/ 42649 w 2930961"/>
              <a:gd name="connsiteY6" fmla="*/ 1439024 h 2478260"/>
              <a:gd name="connsiteX7" fmla="*/ 31220 w 2930961"/>
              <a:gd name="connsiteY7" fmla="*/ 616064 h 2478260"/>
              <a:gd name="connsiteX8" fmla="*/ 271250 w 2930961"/>
              <a:gd name="connsiteY8" fmla="*/ 296024 h 2478260"/>
              <a:gd name="connsiteX9" fmla="*/ 427821 w 2930961"/>
              <a:gd name="connsiteY9" fmla="*/ 194310 h 2478260"/>
              <a:gd name="connsiteX0" fmla="*/ 427821 w 2930961"/>
              <a:gd name="connsiteY0" fmla="*/ 194310 h 3011864"/>
              <a:gd name="connsiteX1" fmla="*/ 1619990 w 2930961"/>
              <a:gd name="connsiteY1" fmla="*/ 204584 h 3011864"/>
              <a:gd name="connsiteX2" fmla="*/ 2930961 w 2930961"/>
              <a:gd name="connsiteY2" fmla="*/ 0 h 3011864"/>
              <a:gd name="connsiteX3" fmla="*/ 2831570 w 2930961"/>
              <a:gd name="connsiteY3" fmla="*/ 2147684 h 3011864"/>
              <a:gd name="connsiteX4" fmla="*/ 2782371 w 2930961"/>
              <a:gd name="connsiteY4" fmla="*/ 2474416 h 3011864"/>
              <a:gd name="connsiteX5" fmla="*/ 290661 w 2930961"/>
              <a:gd name="connsiteY5" fmla="*/ 3011864 h 3011864"/>
              <a:gd name="connsiteX6" fmla="*/ 42649 w 2930961"/>
              <a:gd name="connsiteY6" fmla="*/ 1439024 h 3011864"/>
              <a:gd name="connsiteX7" fmla="*/ 31220 w 2930961"/>
              <a:gd name="connsiteY7" fmla="*/ 616064 h 3011864"/>
              <a:gd name="connsiteX8" fmla="*/ 271250 w 2930961"/>
              <a:gd name="connsiteY8" fmla="*/ 296024 h 3011864"/>
              <a:gd name="connsiteX9" fmla="*/ 427821 w 2930961"/>
              <a:gd name="connsiteY9" fmla="*/ 194310 h 3011864"/>
              <a:gd name="connsiteX0" fmla="*/ 427821 w 2930961"/>
              <a:gd name="connsiteY0" fmla="*/ 194310 h 3049999"/>
              <a:gd name="connsiteX1" fmla="*/ 1619990 w 2930961"/>
              <a:gd name="connsiteY1" fmla="*/ 204584 h 3049999"/>
              <a:gd name="connsiteX2" fmla="*/ 2930961 w 2930961"/>
              <a:gd name="connsiteY2" fmla="*/ 0 h 3049999"/>
              <a:gd name="connsiteX3" fmla="*/ 2831570 w 2930961"/>
              <a:gd name="connsiteY3" fmla="*/ 2147684 h 3049999"/>
              <a:gd name="connsiteX4" fmla="*/ 2679501 w 2930961"/>
              <a:gd name="connsiteY4" fmla="*/ 3046155 h 3049999"/>
              <a:gd name="connsiteX5" fmla="*/ 290661 w 2930961"/>
              <a:gd name="connsiteY5" fmla="*/ 3011864 h 3049999"/>
              <a:gd name="connsiteX6" fmla="*/ 42649 w 2930961"/>
              <a:gd name="connsiteY6" fmla="*/ 1439024 h 3049999"/>
              <a:gd name="connsiteX7" fmla="*/ 31220 w 2930961"/>
              <a:gd name="connsiteY7" fmla="*/ 616064 h 3049999"/>
              <a:gd name="connsiteX8" fmla="*/ 271250 w 2930961"/>
              <a:gd name="connsiteY8" fmla="*/ 296024 h 3049999"/>
              <a:gd name="connsiteX9" fmla="*/ 427821 w 2930961"/>
              <a:gd name="connsiteY9" fmla="*/ 194310 h 3049999"/>
              <a:gd name="connsiteX0" fmla="*/ 427821 w 2930961"/>
              <a:gd name="connsiteY0" fmla="*/ 194310 h 3049999"/>
              <a:gd name="connsiteX1" fmla="*/ 1619990 w 2930961"/>
              <a:gd name="connsiteY1" fmla="*/ 204584 h 3049999"/>
              <a:gd name="connsiteX2" fmla="*/ 2930961 w 2930961"/>
              <a:gd name="connsiteY2" fmla="*/ 0 h 3049999"/>
              <a:gd name="connsiteX3" fmla="*/ 2831570 w 2930961"/>
              <a:gd name="connsiteY3" fmla="*/ 2147684 h 3049999"/>
              <a:gd name="connsiteX4" fmla="*/ 2877290 w 2930961"/>
              <a:gd name="connsiteY4" fmla="*/ 2829391 h 3049999"/>
              <a:gd name="connsiteX5" fmla="*/ 2679501 w 2930961"/>
              <a:gd name="connsiteY5" fmla="*/ 3046155 h 3049999"/>
              <a:gd name="connsiteX6" fmla="*/ 290661 w 2930961"/>
              <a:gd name="connsiteY6" fmla="*/ 3011864 h 3049999"/>
              <a:gd name="connsiteX7" fmla="*/ 42649 w 2930961"/>
              <a:gd name="connsiteY7" fmla="*/ 1439024 h 3049999"/>
              <a:gd name="connsiteX8" fmla="*/ 31220 w 2930961"/>
              <a:gd name="connsiteY8" fmla="*/ 616064 h 3049999"/>
              <a:gd name="connsiteX9" fmla="*/ 271250 w 2930961"/>
              <a:gd name="connsiteY9" fmla="*/ 296024 h 3049999"/>
              <a:gd name="connsiteX10" fmla="*/ 427821 w 2930961"/>
              <a:gd name="connsiteY10" fmla="*/ 194310 h 304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0961" h="3049999">
                <a:moveTo>
                  <a:pt x="427821" y="194310"/>
                </a:moveTo>
                <a:cubicBezTo>
                  <a:pt x="813781" y="155825"/>
                  <a:pt x="1234030" y="243069"/>
                  <a:pt x="1619990" y="204584"/>
                </a:cubicBezTo>
                <a:lnTo>
                  <a:pt x="2930961" y="0"/>
                </a:lnTo>
                <a:cubicBezTo>
                  <a:pt x="2882591" y="715895"/>
                  <a:pt x="2765640" y="1420359"/>
                  <a:pt x="2831570" y="2147684"/>
                </a:cubicBezTo>
                <a:cubicBezTo>
                  <a:pt x="2807385" y="2586711"/>
                  <a:pt x="2902635" y="2679646"/>
                  <a:pt x="2877290" y="2829391"/>
                </a:cubicBezTo>
                <a:cubicBezTo>
                  <a:pt x="2851945" y="2979136"/>
                  <a:pt x="3095366" y="2983205"/>
                  <a:pt x="2679501" y="3046155"/>
                </a:cubicBezTo>
                <a:cubicBezTo>
                  <a:pt x="1940371" y="3076635"/>
                  <a:pt x="1041221" y="2912804"/>
                  <a:pt x="290661" y="3011864"/>
                </a:cubicBezTo>
                <a:cubicBezTo>
                  <a:pt x="-93569" y="2846919"/>
                  <a:pt x="69319" y="1794277"/>
                  <a:pt x="42649" y="1439024"/>
                </a:cubicBezTo>
                <a:cubicBezTo>
                  <a:pt x="-25356" y="1144539"/>
                  <a:pt x="1315" y="819706"/>
                  <a:pt x="31220" y="616064"/>
                </a:cubicBezTo>
                <a:cubicBezTo>
                  <a:pt x="67415" y="417944"/>
                  <a:pt x="205150" y="366316"/>
                  <a:pt x="271250" y="296024"/>
                </a:cubicBezTo>
                <a:cubicBezTo>
                  <a:pt x="337350" y="225732"/>
                  <a:pt x="-17369" y="236027"/>
                  <a:pt x="427821" y="19431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ПТИЦЫ:</a:t>
            </a:r>
          </a:p>
          <a:p>
            <a:pPr algn="ctr"/>
            <a:r>
              <a:rPr lang="ru-RU" dirty="0" smtClean="0"/>
              <a:t>ВОРОБЕЙ</a:t>
            </a:r>
          </a:p>
          <a:p>
            <a:pPr algn="ctr"/>
            <a:r>
              <a:rPr lang="ru-RU" dirty="0" smtClean="0"/>
              <a:t>ВОРОНА</a:t>
            </a:r>
          </a:p>
          <a:p>
            <a:pPr algn="ctr"/>
            <a:r>
              <a:rPr lang="ru-RU" dirty="0" smtClean="0"/>
              <a:t>СНЕГИРЬ</a:t>
            </a:r>
          </a:p>
          <a:p>
            <a:pPr algn="ctr"/>
            <a:r>
              <a:rPr lang="ru-RU" dirty="0" smtClean="0"/>
              <a:t>СОРОКА</a:t>
            </a:r>
          </a:p>
          <a:p>
            <a:pPr algn="ctr"/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96" y="2823022"/>
            <a:ext cx="713581" cy="92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172" y="3460398"/>
            <a:ext cx="936456" cy="936456"/>
          </a:xfrm>
          <a:prstGeom prst="rect">
            <a:avLst/>
          </a:prstGeom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86076"/>
            <a:ext cx="7254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4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136904" cy="2286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1 этап. Знакомство с новым словарным словом.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 этап. Работа над слуховым образом словарного слова. 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3 этап. Запись слова с «окошком».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548680"/>
            <a:ext cx="6400800" cy="15097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/>
              <a:t>Основные этапы  в работе  со словарными </a:t>
            </a:r>
            <a:r>
              <a:rPr lang="ru-RU" sz="2800" b="1" i="1" dirty="0" smtClean="0"/>
              <a:t>словами: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299695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Способы </a:t>
            </a:r>
            <a:r>
              <a:rPr lang="ru-RU" b="1" dirty="0"/>
              <a:t>предъявления нового слова:</a:t>
            </a:r>
            <a:br>
              <a:rPr lang="ru-RU" b="1" dirty="0"/>
            </a:br>
            <a:r>
              <a:rPr lang="ru-RU" dirty="0"/>
              <a:t>- чтение загадки, отгадывание ее учащимися;</a:t>
            </a:r>
            <a:br>
              <a:rPr lang="ru-RU" dirty="0"/>
            </a:br>
            <a:r>
              <a:rPr lang="ru-RU" dirty="0"/>
              <a:t>- рассматривание предметной картинки;</a:t>
            </a:r>
            <a:br>
              <a:rPr lang="ru-RU" dirty="0"/>
            </a:br>
            <a:r>
              <a:rPr lang="ru-RU" dirty="0"/>
              <a:t>- описание признаков предмета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4725144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20"/>
              </a:lnSpc>
            </a:pPr>
            <a:r>
              <a:rPr lang="ru-RU" sz="1600" dirty="0" smtClean="0"/>
              <a:t>Учащиеся проговаривают слово </a:t>
            </a:r>
            <a:r>
              <a:rPr lang="ru-RU" sz="1600" dirty="0" err="1" smtClean="0"/>
              <a:t>орфоэпически</a:t>
            </a:r>
            <a:r>
              <a:rPr lang="ru-RU" sz="1600" dirty="0" smtClean="0"/>
              <a:t> правильно, без выделения слогов, определяют в нем «трудное место». Таким образом, </a:t>
            </a:r>
            <a:r>
              <a:rPr lang="ru-RU" sz="1600" b="1" i="1" dirty="0" smtClean="0"/>
              <a:t>учащиеся сами ставят орфографическую задачу.</a:t>
            </a:r>
            <a:endParaRPr lang="ru-RU" sz="16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21" y="1156772"/>
            <a:ext cx="17430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5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352928" cy="2286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Одним из средств, обеспечивающих осмысленность  и прочность запоминания непроверяемых написаний, является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этимологическая справка.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Содержит информацию о происхождении слова, его первоначальном значении, помогает «прояснить» исторический состав слова –</a:t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ЛОПАТА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ОРУДИЕ ТРУДА С ДЛИННОЙ РУЧКОЙ И ПЛОСКИМ ШИРОКИМ КОНЦОМ. Применяется для рыхления земли.</a:t>
            </a:r>
            <a:br>
              <a:rPr lang="ru-RU" sz="1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 получено на основании сходства предметов по внешнему виду. Раньше было слово «</a:t>
            </a:r>
            <a:r>
              <a:rPr lang="ru-RU" sz="1600" b="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лопа</a:t>
            </a:r>
            <a:r>
              <a:rPr lang="ru-RU" sz="1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– «похожая на ладонь». Так же образовалось слово «лопасти» – «плоская широкая часть винта у парохода или самолета»</a:t>
            </a:r>
            <a:br>
              <a:rPr lang="ru-RU" sz="1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548680"/>
            <a:ext cx="6408712" cy="936104"/>
          </a:xfrm>
        </p:spPr>
        <p:txBody>
          <a:bodyPr anchor="t"/>
          <a:lstStyle/>
          <a:p>
            <a:r>
              <a:rPr lang="ru-RU" sz="1800" b="1" cap="all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/>
                <a:ea typeface="+mj-ea"/>
                <a:cs typeface="+mj-cs"/>
              </a:rPr>
              <a:t>4 этап. Работа над зрительным образом </a:t>
            </a:r>
            <a:r>
              <a:rPr lang="ru-RU" sz="1800" b="1" cap="all" dirty="0" smtClean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/>
                <a:ea typeface="+mj-ea"/>
                <a:cs typeface="+mj-cs"/>
              </a:rPr>
              <a:t>словарного слова.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7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8"/>
            <a:ext cx="1877731" cy="220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5257"/>
            <a:ext cx="8136904" cy="432048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Требования к ассоциативному образу: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988840"/>
            <a:ext cx="8712968" cy="4248472"/>
          </a:xfrm>
        </p:spPr>
        <p:txBody>
          <a:bodyPr numCol="2">
            <a:noAutofit/>
          </a:bodyPr>
          <a:lstStyle/>
          <a:p>
            <a:pPr marL="388620" indent="-342900">
              <a:buAutoNum type="arabicPeriod"/>
            </a:pPr>
            <a:endParaRPr lang="ru-RU" sz="1800" dirty="0" smtClean="0"/>
          </a:p>
          <a:p>
            <a:pPr marL="388620" indent="-342900">
              <a:buAutoNum type="arabicPeriod"/>
            </a:pPr>
            <a:r>
              <a:rPr lang="ru-RU" sz="1800" dirty="0" smtClean="0"/>
              <a:t>1. Ассоциативный образ обязательно должен быть связан со словарным словом каким-нибудь признаком:</a:t>
            </a:r>
          </a:p>
          <a:p>
            <a:pPr marL="388620" indent="-342900">
              <a:buAutoNum type="arabicPeriod"/>
            </a:pPr>
            <a:endParaRPr lang="ru-RU" sz="1800" dirty="0"/>
          </a:p>
          <a:p>
            <a:pPr marL="388620" indent="-342900">
              <a:buAutoNum type="arabicPeriod"/>
            </a:pPr>
            <a:r>
              <a:rPr lang="ru-RU" sz="1800" dirty="0" smtClean="0"/>
              <a:t>-по цвету</a:t>
            </a:r>
          </a:p>
          <a:p>
            <a:pPr marL="388620" indent="-342900">
              <a:buAutoNum type="arabicPeriod"/>
            </a:pPr>
            <a:r>
              <a:rPr lang="ru-RU" sz="1800" dirty="0" smtClean="0"/>
              <a:t>-количеству</a:t>
            </a:r>
          </a:p>
          <a:p>
            <a:pPr marL="388620" indent="-342900">
              <a:buAutoNum type="arabicPeriod"/>
            </a:pPr>
            <a:r>
              <a:rPr lang="ru-RU" sz="1800" dirty="0" smtClean="0"/>
              <a:t>-действию</a:t>
            </a:r>
          </a:p>
          <a:p>
            <a:pPr marL="388620" indent="-342900">
              <a:buAutoNum type="arabicPeriod"/>
            </a:pPr>
            <a:r>
              <a:rPr lang="ru-RU" sz="1800" dirty="0" smtClean="0"/>
              <a:t>-звучанию</a:t>
            </a:r>
          </a:p>
          <a:p>
            <a:pPr marL="388620" indent="-342900">
              <a:buFont typeface="Wingdings 2"/>
              <a:buAutoNum type="arabicPeriod"/>
            </a:pPr>
            <a:r>
              <a:rPr lang="ru-RU" sz="1800" dirty="0"/>
              <a:t>-назначению</a:t>
            </a:r>
          </a:p>
          <a:p>
            <a:pPr marL="388620" indent="-342900">
              <a:buAutoNum type="arabicPeriod"/>
            </a:pPr>
            <a:r>
              <a:rPr lang="ru-RU" sz="1800" dirty="0"/>
              <a:t>-местоположению</a:t>
            </a:r>
          </a:p>
          <a:p>
            <a:pPr marL="388620" indent="-342900">
              <a:buAutoNum type="arabicPeriod"/>
            </a:pPr>
            <a:r>
              <a:rPr lang="ru-RU" sz="1800" dirty="0"/>
              <a:t>-форме</a:t>
            </a:r>
          </a:p>
          <a:p>
            <a:pPr marL="388620" indent="-342900">
              <a:buAutoNum type="arabicPeriod"/>
            </a:pPr>
            <a:r>
              <a:rPr lang="ru-RU" sz="1800" dirty="0"/>
              <a:t>-материалу</a:t>
            </a:r>
          </a:p>
          <a:p>
            <a:pPr marL="388620" indent="-342900">
              <a:buAutoNum type="arabicPeriod"/>
            </a:pPr>
            <a:r>
              <a:rPr lang="ru-RU" sz="1800" dirty="0"/>
              <a:t>-</a:t>
            </a:r>
            <a:r>
              <a:rPr lang="ru-RU" sz="1800" dirty="0" smtClean="0"/>
              <a:t>вкусу</a:t>
            </a:r>
          </a:p>
          <a:p>
            <a:pPr marL="388620" indent="-342900">
              <a:buAutoNum type="arabicPeriod"/>
            </a:pPr>
            <a:r>
              <a:rPr lang="ru-RU" sz="1800" dirty="0" smtClean="0"/>
              <a:t>-массе и т.д.</a:t>
            </a:r>
          </a:p>
          <a:p>
            <a:pPr marL="388620" indent="-342900">
              <a:buAutoNum type="arabicPeriod"/>
            </a:pPr>
            <a:endParaRPr lang="ru-RU" sz="1800" dirty="0"/>
          </a:p>
          <a:p>
            <a:pPr marL="388620" indent="-342900">
              <a:buAutoNum type="arabicPeriod"/>
            </a:pPr>
            <a:endParaRPr lang="ru-RU" sz="1800" dirty="0" smtClean="0"/>
          </a:p>
          <a:p>
            <a:pPr marL="388620" indent="-342900">
              <a:buAutoNum type="arabicPeriod"/>
            </a:pPr>
            <a:r>
              <a:rPr lang="ru-RU" sz="1800" dirty="0" smtClean="0"/>
              <a:t>2. </a:t>
            </a:r>
            <a:r>
              <a:rPr lang="ru-RU" sz="1800" dirty="0"/>
              <a:t>А</a:t>
            </a:r>
            <a:r>
              <a:rPr lang="ru-RU" sz="1800" dirty="0" smtClean="0"/>
              <a:t>ссоциативный образ должен иметь в своем написании не вызывающую сомнений букву, которая является сомнительной в словарном слове.</a:t>
            </a:r>
            <a:endParaRPr lang="ru-RU" sz="1800" dirty="0"/>
          </a:p>
          <a:p>
            <a:pPr marL="388620" indent="-342900">
              <a:buAutoNum type="arabicPeriod"/>
            </a:pPr>
            <a:endParaRPr lang="ru-RU" sz="1800" dirty="0" smtClean="0"/>
          </a:p>
          <a:p>
            <a:pPr marL="388620" indent="-342900">
              <a:buAutoNum type="arabicPeriod"/>
            </a:pPr>
            <a:endParaRPr lang="ru-RU" sz="1800" dirty="0"/>
          </a:p>
          <a:p>
            <a:pPr marL="388620" indent="-342900">
              <a:buAutoNum type="arabicPeriod"/>
            </a:pPr>
            <a:endParaRPr lang="ru-RU" sz="1800" dirty="0" smtClean="0"/>
          </a:p>
          <a:p>
            <a:pPr marL="388620" indent="-342900">
              <a:buAutoNum type="arabicPeriod"/>
            </a:pPr>
            <a:endParaRPr lang="ru-RU" sz="1800" dirty="0"/>
          </a:p>
          <a:p>
            <a:pPr marL="388620" indent="-342900">
              <a:buAutoNum type="arabicPeriod"/>
            </a:pPr>
            <a:endParaRPr lang="ru-RU" sz="1800" dirty="0" smtClean="0"/>
          </a:p>
          <a:p>
            <a:pPr marL="388620" indent="-342900">
              <a:buAutoNum type="arabicPeriod"/>
            </a:pPr>
            <a:endParaRPr lang="ru-RU" sz="1800" dirty="0"/>
          </a:p>
          <a:p>
            <a:pPr marL="388620" indent="-342900">
              <a:buAutoNum type="arabicPeriod"/>
            </a:pPr>
            <a:endParaRPr lang="ru-RU" sz="1800" dirty="0" smtClean="0"/>
          </a:p>
          <a:p>
            <a:pPr marL="388620" indent="-342900">
              <a:buAutoNum type="arabicPeriod"/>
            </a:pPr>
            <a:endParaRPr lang="ru-RU" sz="1800" dirty="0" smtClean="0"/>
          </a:p>
          <a:p>
            <a:pPr marL="331470" indent="-285750">
              <a:buFont typeface="Wingdings" pitchFamily="2" charset="2"/>
              <a:buChar char="Ø"/>
            </a:pPr>
            <a:endParaRPr lang="ru-RU" sz="1800" dirty="0" smtClean="0"/>
          </a:p>
          <a:p>
            <a:pPr marL="331470" indent="-285750">
              <a:buFont typeface="Wingdings" pitchFamily="2" charset="2"/>
              <a:buChar char="Ø"/>
            </a:pP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8864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Однако далеко не всегда этимологическая справка  содержит опорное написание. </a:t>
            </a:r>
          </a:p>
          <a:p>
            <a:r>
              <a:rPr lang="ru-RU" dirty="0" smtClean="0"/>
              <a:t>В таких случаях можно использовать </a:t>
            </a:r>
            <a:r>
              <a:rPr lang="ru-RU" b="1" u="sng" dirty="0" smtClean="0"/>
              <a:t>АССОЦИАТИВНЫЙ ОБРАЗ</a:t>
            </a:r>
            <a:r>
              <a:rPr lang="ru-RU" dirty="0" smtClean="0"/>
              <a:t>, который помогает правильно написать орфограмму.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48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08" y="200214"/>
            <a:ext cx="81724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Примеры словарных слов и ассоциативных образов.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318022"/>
            <a:ext cx="74888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1.Подбор ассоциативных рядов слов.</a:t>
            </a:r>
          </a:p>
          <a:p>
            <a:pPr algn="ctr"/>
            <a:r>
              <a:rPr lang="ru-RU" sz="2000" dirty="0" err="1" smtClean="0"/>
              <a:t>г</a:t>
            </a:r>
            <a:r>
              <a:rPr lang="ru-RU" sz="2800" dirty="0" err="1" smtClean="0"/>
              <a:t>А</a:t>
            </a:r>
            <a:r>
              <a:rPr lang="ru-RU" sz="2000" dirty="0" err="1" smtClean="0"/>
              <a:t>зета</a:t>
            </a:r>
            <a:r>
              <a:rPr lang="ru-RU" sz="2000" dirty="0" smtClean="0"/>
              <a:t>- </a:t>
            </a:r>
            <a:r>
              <a:rPr lang="ru-RU" sz="2000" dirty="0" err="1" smtClean="0"/>
              <a:t>бум</a:t>
            </a:r>
            <a:r>
              <a:rPr lang="ru-RU" sz="2800" dirty="0" err="1" smtClean="0"/>
              <a:t>А</a:t>
            </a:r>
            <a:r>
              <a:rPr lang="ru-RU" sz="2000" dirty="0" err="1" smtClean="0"/>
              <a:t>га</a:t>
            </a:r>
            <a:endParaRPr lang="ru-RU" sz="2000" dirty="0" smtClean="0"/>
          </a:p>
          <a:p>
            <a:pPr algn="ctr"/>
            <a:r>
              <a:rPr lang="ru-RU" sz="2000" dirty="0" err="1" smtClean="0"/>
              <a:t>д</a:t>
            </a:r>
            <a:r>
              <a:rPr lang="ru-RU" sz="2800" dirty="0" err="1" smtClean="0"/>
              <a:t>И</a:t>
            </a:r>
            <a:r>
              <a:rPr lang="ru-RU" sz="2000" dirty="0" err="1" smtClean="0"/>
              <a:t>рект</a:t>
            </a:r>
            <a:r>
              <a:rPr lang="ru-RU" sz="2800" dirty="0" err="1" smtClean="0"/>
              <a:t>О</a:t>
            </a:r>
            <a:r>
              <a:rPr lang="ru-RU" sz="2000" dirty="0" err="1" smtClean="0"/>
              <a:t>р</a:t>
            </a:r>
            <a:r>
              <a:rPr lang="ru-RU" sz="2000" dirty="0" smtClean="0"/>
              <a:t> – </a:t>
            </a:r>
            <a:r>
              <a:rPr lang="ru-RU" sz="2000" dirty="0" err="1" smtClean="0"/>
              <a:t>кр</a:t>
            </a:r>
            <a:r>
              <a:rPr lang="ru-RU" sz="2800" dirty="0" err="1" smtClean="0"/>
              <a:t>И</a:t>
            </a:r>
            <a:r>
              <a:rPr lang="ru-RU" sz="2000" dirty="0" err="1" smtClean="0"/>
              <a:t>к</a:t>
            </a:r>
            <a:r>
              <a:rPr lang="ru-RU" sz="2000" dirty="0" smtClean="0"/>
              <a:t>, </a:t>
            </a:r>
            <a:r>
              <a:rPr lang="ru-RU" sz="2000" dirty="0" err="1" smtClean="0"/>
              <a:t>р</a:t>
            </a:r>
            <a:r>
              <a:rPr lang="ru-RU" sz="2800" dirty="0" err="1" smtClean="0"/>
              <a:t>О</a:t>
            </a:r>
            <a:r>
              <a:rPr lang="ru-RU" sz="2000" dirty="0" err="1" smtClean="0"/>
              <a:t>т</a:t>
            </a:r>
            <a:endParaRPr lang="ru-RU" sz="2000" dirty="0" smtClean="0"/>
          </a:p>
          <a:p>
            <a:pPr algn="ctr"/>
            <a:r>
              <a:rPr lang="ru-RU" sz="2000" dirty="0" err="1" smtClean="0"/>
              <a:t>з</a:t>
            </a:r>
            <a:r>
              <a:rPr lang="ru-RU" sz="2800" dirty="0" err="1" smtClean="0"/>
              <a:t>А</a:t>
            </a:r>
            <a:r>
              <a:rPr lang="ru-RU" sz="2000" dirty="0" err="1" smtClean="0"/>
              <a:t>вод</a:t>
            </a:r>
            <a:r>
              <a:rPr lang="ru-RU" sz="2000" dirty="0" smtClean="0"/>
              <a:t> – </a:t>
            </a:r>
            <a:r>
              <a:rPr lang="ru-RU" sz="2000" dirty="0" err="1" smtClean="0"/>
              <a:t>труб</a:t>
            </a:r>
            <a:r>
              <a:rPr lang="ru-RU" sz="2800" dirty="0" err="1" smtClean="0"/>
              <a:t>А</a:t>
            </a:r>
            <a:endParaRPr lang="ru-RU" sz="2800" dirty="0" smtClean="0"/>
          </a:p>
          <a:p>
            <a:pPr algn="ctr"/>
            <a:r>
              <a:rPr lang="ru-RU" sz="2000" dirty="0" err="1" smtClean="0"/>
              <a:t>ин</a:t>
            </a:r>
            <a:r>
              <a:rPr lang="ru-RU" sz="2800" dirty="0" err="1" smtClean="0"/>
              <a:t>Е</a:t>
            </a:r>
            <a:r>
              <a:rPr lang="ru-RU" sz="2000" dirty="0" err="1" smtClean="0"/>
              <a:t>й</a:t>
            </a:r>
            <a:r>
              <a:rPr lang="ru-RU" sz="2000" dirty="0" smtClean="0"/>
              <a:t> – </a:t>
            </a:r>
            <a:r>
              <a:rPr lang="ru-RU" sz="2000" dirty="0" err="1" smtClean="0"/>
              <a:t>б</a:t>
            </a:r>
            <a:r>
              <a:rPr lang="ru-RU" sz="2800" dirty="0" err="1" smtClean="0"/>
              <a:t>Е</a:t>
            </a:r>
            <a:r>
              <a:rPr lang="ru-RU" sz="2000" dirty="0" err="1" smtClean="0"/>
              <a:t>лый</a:t>
            </a:r>
            <a:r>
              <a:rPr lang="ru-RU" sz="2000" dirty="0" smtClean="0"/>
              <a:t>, </a:t>
            </a:r>
            <a:r>
              <a:rPr lang="ru-RU" sz="2000" dirty="0" err="1" smtClean="0"/>
              <a:t>сн</a:t>
            </a:r>
            <a:r>
              <a:rPr lang="ru-RU" sz="2800" dirty="0" err="1" smtClean="0"/>
              <a:t>Е</a:t>
            </a:r>
            <a:r>
              <a:rPr lang="ru-RU" sz="2000" dirty="0" err="1" smtClean="0"/>
              <a:t>г</a:t>
            </a:r>
            <a:endParaRPr lang="ru-RU" sz="2000" dirty="0" smtClean="0"/>
          </a:p>
          <a:p>
            <a:pPr algn="ctr"/>
            <a:r>
              <a:rPr lang="ru-RU" sz="2000" dirty="0" err="1" smtClean="0"/>
              <a:t>к</a:t>
            </a:r>
            <a:r>
              <a:rPr lang="ru-RU" sz="2800" dirty="0" err="1" smtClean="0"/>
              <a:t>А</a:t>
            </a:r>
            <a:r>
              <a:rPr lang="ru-RU" sz="2000" dirty="0" err="1" smtClean="0"/>
              <a:t>пуста</a:t>
            </a:r>
            <a:r>
              <a:rPr lang="ru-RU" sz="2000" dirty="0" smtClean="0"/>
              <a:t> – </a:t>
            </a:r>
            <a:r>
              <a:rPr lang="ru-RU" sz="2000" dirty="0" err="1" smtClean="0"/>
              <a:t>з</a:t>
            </a:r>
            <a:r>
              <a:rPr lang="ru-RU" sz="2800" dirty="0" err="1" smtClean="0"/>
              <a:t>А</a:t>
            </a:r>
            <a:r>
              <a:rPr lang="ru-RU" sz="2000" dirty="0" err="1" smtClean="0"/>
              <a:t>яц</a:t>
            </a:r>
            <a:endParaRPr lang="ru-RU" sz="2000" dirty="0" smtClean="0"/>
          </a:p>
          <a:p>
            <a:pPr algn="ctr"/>
            <a:r>
              <a:rPr lang="ru-RU" sz="2000" dirty="0" err="1" smtClean="0"/>
              <a:t>к</a:t>
            </a:r>
            <a:r>
              <a:rPr lang="ru-RU" sz="2800" dirty="0" err="1" smtClean="0"/>
              <a:t>А</a:t>
            </a:r>
            <a:r>
              <a:rPr lang="ru-RU" sz="2000" dirty="0" err="1" smtClean="0"/>
              <a:t>рандаш</a:t>
            </a:r>
            <a:r>
              <a:rPr lang="ru-RU" sz="2000" dirty="0" smtClean="0"/>
              <a:t> – </a:t>
            </a:r>
            <a:r>
              <a:rPr lang="ru-RU" sz="2000" dirty="0" err="1" smtClean="0"/>
              <a:t>гр</a:t>
            </a:r>
            <a:r>
              <a:rPr lang="ru-RU" sz="2800" dirty="0" err="1" smtClean="0"/>
              <a:t>А</a:t>
            </a:r>
            <a:r>
              <a:rPr lang="ru-RU" sz="2000" dirty="0" err="1" smtClean="0"/>
              <a:t>нь</a:t>
            </a:r>
            <a:r>
              <a:rPr lang="ru-RU" sz="2000" dirty="0" smtClean="0"/>
              <a:t>, </a:t>
            </a:r>
            <a:r>
              <a:rPr lang="ru-RU" sz="2000" dirty="0" err="1" smtClean="0"/>
              <a:t>бум</a:t>
            </a:r>
            <a:r>
              <a:rPr lang="ru-RU" sz="2800" dirty="0" err="1" smtClean="0"/>
              <a:t>А</a:t>
            </a:r>
            <a:r>
              <a:rPr lang="ru-RU" sz="2000" dirty="0" err="1" smtClean="0"/>
              <a:t>га</a:t>
            </a:r>
            <a:endParaRPr lang="ru-RU" sz="2000" dirty="0" smtClean="0"/>
          </a:p>
          <a:p>
            <a:pPr algn="ctr"/>
            <a:r>
              <a:rPr lang="ru-RU" sz="2000" dirty="0" err="1" smtClean="0"/>
              <a:t>к</a:t>
            </a:r>
            <a:r>
              <a:rPr lang="ru-RU" sz="2800" dirty="0" err="1" smtClean="0"/>
              <a:t>А</a:t>
            </a:r>
            <a:r>
              <a:rPr lang="ru-RU" sz="2000" dirty="0" err="1" smtClean="0"/>
              <a:t>рман</a:t>
            </a:r>
            <a:r>
              <a:rPr lang="ru-RU" sz="2000" dirty="0" smtClean="0"/>
              <a:t> – </a:t>
            </a:r>
            <a:r>
              <a:rPr lang="ru-RU" sz="2000" dirty="0" err="1" smtClean="0"/>
              <a:t>дыр</a:t>
            </a:r>
            <a:r>
              <a:rPr lang="ru-RU" sz="2800" dirty="0" err="1" smtClean="0"/>
              <a:t>А</a:t>
            </a:r>
            <a:endParaRPr lang="ru-RU" sz="2800" dirty="0" smtClean="0"/>
          </a:p>
          <a:p>
            <a:pPr algn="ctr"/>
            <a:r>
              <a:rPr lang="ru-RU" sz="2000" dirty="0" err="1" smtClean="0"/>
              <a:t>к</a:t>
            </a:r>
            <a:r>
              <a:rPr lang="ru-RU" sz="2800" dirty="0" err="1" smtClean="0"/>
              <a:t>О</a:t>
            </a:r>
            <a:r>
              <a:rPr lang="ru-RU" sz="2000" dirty="0" err="1" smtClean="0"/>
              <a:t>нцерт</a:t>
            </a:r>
            <a:r>
              <a:rPr lang="ru-RU" sz="2000" dirty="0" smtClean="0"/>
              <a:t> – </a:t>
            </a:r>
            <a:r>
              <a:rPr lang="ru-RU" sz="2000" dirty="0" err="1" smtClean="0"/>
              <a:t>н</a:t>
            </a:r>
            <a:r>
              <a:rPr lang="ru-RU" sz="2800" dirty="0" err="1" smtClean="0"/>
              <a:t>О</a:t>
            </a:r>
            <a:r>
              <a:rPr lang="ru-RU" sz="2000" dirty="0" err="1" smtClean="0"/>
              <a:t>та</a:t>
            </a:r>
            <a:r>
              <a:rPr lang="ru-RU" sz="2000" dirty="0" smtClean="0"/>
              <a:t>, </a:t>
            </a:r>
            <a:r>
              <a:rPr lang="ru-RU" sz="2000" dirty="0" err="1" smtClean="0"/>
              <a:t>х</a:t>
            </a:r>
            <a:r>
              <a:rPr lang="ru-RU" sz="2800" dirty="0" err="1" smtClean="0"/>
              <a:t>О</a:t>
            </a:r>
            <a:r>
              <a:rPr lang="ru-RU" sz="2000" dirty="0" err="1" smtClean="0"/>
              <a:t>р</a:t>
            </a:r>
            <a:r>
              <a:rPr lang="ru-RU" sz="2000" dirty="0" smtClean="0"/>
              <a:t>, </a:t>
            </a:r>
            <a:r>
              <a:rPr lang="ru-RU" sz="2000" dirty="0" err="1" smtClean="0"/>
              <a:t>д</a:t>
            </a:r>
            <a:r>
              <a:rPr lang="ru-RU" sz="2800" dirty="0" err="1" smtClean="0"/>
              <a:t>О</a:t>
            </a:r>
            <a:endParaRPr lang="ru-RU" sz="2800" dirty="0" smtClean="0"/>
          </a:p>
          <a:p>
            <a:pPr algn="ctr"/>
            <a:r>
              <a:rPr lang="ru-RU" sz="2000" dirty="0" err="1" smtClean="0"/>
              <a:t>к</a:t>
            </a:r>
            <a:r>
              <a:rPr lang="ru-RU" sz="2800" dirty="0" err="1" smtClean="0"/>
              <a:t>О</a:t>
            </a:r>
            <a:r>
              <a:rPr lang="ru-RU" sz="2000" dirty="0" err="1" smtClean="0"/>
              <a:t>рабль</a:t>
            </a:r>
            <a:r>
              <a:rPr lang="ru-RU" sz="2000" dirty="0" smtClean="0"/>
              <a:t> – </a:t>
            </a:r>
            <a:r>
              <a:rPr lang="ru-RU" sz="2000" dirty="0" err="1" smtClean="0"/>
              <a:t>в</a:t>
            </a:r>
            <a:r>
              <a:rPr lang="ru-RU" sz="2800" dirty="0" err="1" smtClean="0"/>
              <a:t>О</a:t>
            </a:r>
            <a:r>
              <a:rPr lang="ru-RU" sz="2000" dirty="0" err="1" smtClean="0"/>
              <a:t>лны</a:t>
            </a:r>
            <a:r>
              <a:rPr lang="ru-RU" sz="2000" dirty="0" smtClean="0"/>
              <a:t>, </a:t>
            </a:r>
            <a:r>
              <a:rPr lang="ru-RU" sz="2000" dirty="0" err="1" smtClean="0"/>
              <a:t>б</a:t>
            </a:r>
            <a:r>
              <a:rPr lang="ru-RU" sz="2800" dirty="0" err="1" smtClean="0"/>
              <a:t>О</a:t>
            </a:r>
            <a:r>
              <a:rPr lang="ru-RU" sz="2000" dirty="0" err="1" smtClean="0"/>
              <a:t>цман</a:t>
            </a:r>
            <a:r>
              <a:rPr lang="ru-RU" sz="2000" dirty="0" smtClean="0"/>
              <a:t>, </a:t>
            </a:r>
            <a:r>
              <a:rPr lang="ru-RU" sz="2000" dirty="0" err="1" smtClean="0"/>
              <a:t>к</a:t>
            </a:r>
            <a:r>
              <a:rPr lang="ru-RU" sz="2800" dirty="0" err="1" smtClean="0"/>
              <a:t>О</a:t>
            </a:r>
            <a:r>
              <a:rPr lang="ru-RU" sz="2000" dirty="0" err="1" smtClean="0"/>
              <a:t>к</a:t>
            </a:r>
            <a:endParaRPr lang="ru-RU" sz="2000" dirty="0" smtClean="0"/>
          </a:p>
          <a:p>
            <a:pPr algn="ctr"/>
            <a:r>
              <a:rPr lang="ru-RU" sz="2000" dirty="0" err="1"/>
              <a:t>л</a:t>
            </a:r>
            <a:r>
              <a:rPr lang="ru-RU" sz="2800" dirty="0" err="1" smtClean="0"/>
              <a:t>А</a:t>
            </a:r>
            <a:r>
              <a:rPr lang="ru-RU" sz="2000" dirty="0" err="1" smtClean="0"/>
              <a:t>донь</a:t>
            </a:r>
            <a:r>
              <a:rPr lang="ru-RU" sz="2000" dirty="0" smtClean="0"/>
              <a:t> – </a:t>
            </a:r>
            <a:r>
              <a:rPr lang="ru-RU" sz="2000" dirty="0" err="1" smtClean="0"/>
              <a:t>л</a:t>
            </a:r>
            <a:r>
              <a:rPr lang="ru-RU" sz="2800" dirty="0" err="1" smtClean="0"/>
              <a:t>А</a:t>
            </a:r>
            <a:r>
              <a:rPr lang="ru-RU" sz="2000" dirty="0" err="1" smtClean="0"/>
              <a:t>па</a:t>
            </a:r>
            <a:endParaRPr lang="ru-RU" sz="2000" dirty="0" smtClean="0"/>
          </a:p>
          <a:p>
            <a:pPr algn="ctr"/>
            <a:r>
              <a:rPr lang="ru-RU" sz="2000" dirty="0" err="1" smtClean="0"/>
              <a:t>м</a:t>
            </a:r>
            <a:r>
              <a:rPr lang="ru-RU" sz="2800" dirty="0" err="1" smtClean="0"/>
              <a:t>А</a:t>
            </a:r>
            <a:r>
              <a:rPr lang="ru-RU" sz="2000" dirty="0" err="1" smtClean="0"/>
              <a:t>шина</a:t>
            </a:r>
            <a:r>
              <a:rPr lang="ru-RU" sz="2000" dirty="0" smtClean="0"/>
              <a:t> – </a:t>
            </a:r>
            <a:r>
              <a:rPr lang="ru-RU" sz="2000" dirty="0" err="1" smtClean="0"/>
              <a:t>шин</a:t>
            </a:r>
            <a:r>
              <a:rPr lang="ru-RU" sz="2800" dirty="0" err="1" smtClean="0"/>
              <a:t>А</a:t>
            </a:r>
            <a:endParaRPr lang="ru-RU" sz="2800" dirty="0" smtClean="0"/>
          </a:p>
          <a:p>
            <a:pPr algn="ctr"/>
            <a:r>
              <a:rPr lang="ru-RU" sz="2000" dirty="0" err="1" smtClean="0"/>
              <a:t>с</a:t>
            </a:r>
            <a:r>
              <a:rPr lang="ru-RU" sz="2800" dirty="0" err="1" smtClean="0"/>
              <a:t>О</a:t>
            </a:r>
            <a:r>
              <a:rPr lang="ru-RU" sz="2000" dirty="0" err="1" smtClean="0"/>
              <a:t>бака</a:t>
            </a:r>
            <a:r>
              <a:rPr lang="ru-RU" sz="2000" dirty="0" smtClean="0"/>
              <a:t> - </a:t>
            </a:r>
            <a:r>
              <a:rPr lang="ru-RU" sz="2000" dirty="0" err="1" smtClean="0"/>
              <a:t>хв</a:t>
            </a:r>
            <a:r>
              <a:rPr lang="ru-RU" sz="2800" dirty="0" err="1" smtClean="0"/>
              <a:t>О</a:t>
            </a:r>
            <a:r>
              <a:rPr lang="ru-RU" sz="2000" dirty="0" err="1" smtClean="0"/>
              <a:t>ст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3456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292</TotalTime>
  <Words>407</Words>
  <Application>Microsoft Office PowerPoint</Application>
  <PresentationFormat>Экран (4:3)</PresentationFormat>
  <Paragraphs>115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Словарно-орфографическая работа на уроках русского языка в начальных классах.</vt:lpstr>
      <vt:lpstr>Программой  по русскому  языку в начальной школе предусмотрено обязательное изучение слов, правописание которых правилами не проверяется, написание которых нужно запомнить. Одной из  главных  задач, стоящих перед учителем, является обучение безошибочному письму и формирование  орфографической  зоркости, развитие умений анализировать языковые факты и явления. В начальном курсе грамматики, правописание и развития речи большое значение придается словарно-орфографической работе, в процессе которой учащиеся усваивают словарные слова. Первоначальное знакомство со словарными словами начинается уже в 1 классе. В каждом последующем классе количество словарных слов увеличивается. Все трудные слова, изучаемые в начальной школе можно разделить по тематическим группам:</vt:lpstr>
      <vt:lpstr>Презентация PowerPoint</vt:lpstr>
      <vt:lpstr>СЛОВАРНЫЕ СЛОВА ДЛЯ 2 КЛАССА</vt:lpstr>
      <vt:lpstr>Презентация PowerPoint</vt:lpstr>
      <vt:lpstr>1 этап. Знакомство с новым словарным словом.    2 этап. Работа над слуховым образом словарного слова.     3 этап. Запись слова с «окошком». </vt:lpstr>
      <vt:lpstr>Одним из средств, обеспечивающих осмысленность  и прочность запоминания непроверяемых написаний, является этимологическая справка. -Содержит информацию о происхождении слова, его первоначальном значении, помогает «прояснить» исторический состав слова – Например: ЛОПАТА- ОРУДИЕ ТРУДА С ДЛИННОЙ РУЧКОЙ И ПЛОСКИМ ШИРОКИМ КОНЦОМ. Применяется для рыхления земли. Название получено на основании сходства предметов по внешнему виду. Раньше было слово «лопа» – «похожая на ладонь». Так же образовалось слово «лопасти» – «плоская широкая часть винта у парохода или самолета» </vt:lpstr>
      <vt:lpstr>Требования к ассоциативному образу:</vt:lpstr>
      <vt:lpstr>Примеры словарных слов и ассоциативных образов.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Словарно-орфографическая работа на уроках русского языка в начальных классах.</dc:title>
  <dc:creator>Алла</dc:creator>
  <cp:lastModifiedBy>Алла</cp:lastModifiedBy>
  <cp:revision>27</cp:revision>
  <dcterms:created xsi:type="dcterms:W3CDTF">2013-01-09T07:23:29Z</dcterms:created>
  <dcterms:modified xsi:type="dcterms:W3CDTF">2013-01-19T13:09:04Z</dcterms:modified>
</cp:coreProperties>
</file>