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E395-37C7-48A8-AE47-86D007E5431C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4A90-14CC-4166-944B-D8101311DD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4966320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Урок </a:t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русского языка</a:t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3 класс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картинка\0001-001-Sinoni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5121" name="Oval 1"/>
          <p:cNvSpPr>
            <a:spLocks noChangeArrowheads="1"/>
          </p:cNvSpPr>
          <p:nvPr/>
        </p:nvSpPr>
        <p:spPr bwMode="auto">
          <a:xfrm>
            <a:off x="3203848" y="2348880"/>
            <a:ext cx="2926060" cy="1008112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глагол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47664" y="548680"/>
            <a:ext cx="2376264" cy="1080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Что обозначает?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076056" y="548680"/>
            <a:ext cx="2295104" cy="996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Отвечает на ???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84169" y="3573016"/>
            <a:ext cx="2160240" cy="8640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Изменяется 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220072" y="4797152"/>
            <a:ext cx="1152128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число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308304" y="4797152"/>
            <a:ext cx="122413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время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452320" y="5877272"/>
            <a:ext cx="1008112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род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835696" y="4365104"/>
            <a:ext cx="2952328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Неопределённая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ф</a:t>
            </a:r>
            <a:r>
              <a:rPr lang="ru-RU" sz="2800" b="1" dirty="0" smtClean="0">
                <a:solidFill>
                  <a:srgbClr val="C00000"/>
                </a:solidFill>
              </a:rPr>
              <a:t>орма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04048" y="1556792"/>
            <a:ext cx="1008112" cy="720080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12360" y="4437112"/>
            <a:ext cx="288032" cy="432048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125" idx="0"/>
          </p:cNvCxnSpPr>
          <p:nvPr/>
        </p:nvCxnSpPr>
        <p:spPr>
          <a:xfrm flipH="1">
            <a:off x="5796136" y="4437112"/>
            <a:ext cx="360040" cy="360040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3140968"/>
            <a:ext cx="792088" cy="504056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121" idx="1"/>
          </p:cNvCxnSpPr>
          <p:nvPr/>
        </p:nvCxnSpPr>
        <p:spPr>
          <a:xfrm flipH="1" flipV="1">
            <a:off x="2915816" y="1556792"/>
            <a:ext cx="716544" cy="939722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126" idx="2"/>
          </p:cNvCxnSpPr>
          <p:nvPr/>
        </p:nvCxnSpPr>
        <p:spPr>
          <a:xfrm>
            <a:off x="7920372" y="5445224"/>
            <a:ext cx="324036" cy="432048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851920" y="3356992"/>
            <a:ext cx="1440160" cy="936104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08344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6942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Спасибо всем за работу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484" name="Picture 4" descr="http://data.photo.sibnet.ru/upload/imggreat/135512159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764686" cy="2302025"/>
          </a:xfrm>
          <a:prstGeom prst="rect">
            <a:avLst/>
          </a:prstGeom>
          <a:noFill/>
        </p:spPr>
      </p:pic>
      <p:pic>
        <p:nvPicPr>
          <p:cNvPr id="20486" name="Picture 6" descr="http://cs9816.userapi.com/u92682143/-14/x_872003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448272" cy="2448273"/>
          </a:xfrm>
          <a:prstGeom prst="rect">
            <a:avLst/>
          </a:prstGeom>
          <a:noFill/>
        </p:spPr>
      </p:pic>
      <p:pic>
        <p:nvPicPr>
          <p:cNvPr id="20482" name="Picture 2" descr="http://dlm5.meta.ua/pic/0/81/31/8Vi_Rk_h8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80445"/>
            <a:ext cx="4139952" cy="428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8" y="0"/>
            <a:ext cx="90834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Громко прозвенел звонок –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Начинается урок.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Наши ушки на макушке,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Глазки хорошо открыты.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Слушаем, запоминаем,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Ни минутки не теряем!</a:t>
            </a:r>
          </a:p>
          <a:p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696744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Подбери антонимы к словам.</a:t>
            </a:r>
          </a:p>
          <a:p>
            <a:endParaRPr lang="ru-RU" sz="3200" dirty="0"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Ложь - … </a:t>
            </a:r>
          </a:p>
          <a:p>
            <a:endParaRPr lang="ru-RU" sz="3200" dirty="0"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Кривой - … </a:t>
            </a:r>
          </a:p>
          <a:p>
            <a:endParaRPr lang="ru-RU" sz="3200" dirty="0"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Ясный - …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3212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8" y="0"/>
            <a:ext cx="9113722" cy="6880860"/>
          </a:xfrm>
          <a:prstGeom prst="rect">
            <a:avLst/>
          </a:prstGeom>
          <a:noFill/>
        </p:spPr>
      </p:pic>
      <p:pic>
        <p:nvPicPr>
          <p:cNvPr id="4" name="Рисунок 3" descr="535f4c22808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4509120"/>
            <a:ext cx="2054235" cy="1591012"/>
          </a:xfrm>
          <a:prstGeom prst="rect">
            <a:avLst/>
          </a:prstGeom>
        </p:spPr>
      </p:pic>
      <p:pic>
        <p:nvPicPr>
          <p:cNvPr id="6" name="Рисунок 5" descr="535f4c22808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4437112"/>
            <a:ext cx="2054235" cy="15910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04248" y="5733256"/>
            <a:ext cx="1656184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ошибка</a:t>
            </a: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8" name="Рисунок 7" descr="535f4c22808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4653136"/>
            <a:ext cx="2054235" cy="15910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31840" y="5949280"/>
            <a:ext cx="1656184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верно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332656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завод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1268760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</a:rPr>
              <a:t>лапата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1556792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пагода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2204864"/>
            <a:ext cx="187220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польто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404664"/>
            <a:ext cx="244827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дорога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48680"/>
            <a:ext cx="244827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помидор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1340768"/>
            <a:ext cx="201622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копуста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332656"/>
          <a:ext cx="7128792" cy="6525344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652534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600" b="1" u="sng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« Кто как говорит?»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Сорока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стрекочет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Глухарь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токует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Медведь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рычит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Голубь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воркует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Конь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ржёт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Корова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мычит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Коза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блеет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Филин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 ухает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Утка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 крякает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Гусь - </a:t>
                      </a: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…   гогочет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Журавль - …  курлычет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C00000"/>
                </a:solidFill>
                <a:latin typeface="Comic Sans MS" pitchFamily="66" charset="0"/>
              </a:rPr>
              <a:t>Самооценка</a:t>
            </a:r>
          </a:p>
          <a:p>
            <a:pPr algn="ctr"/>
            <a:r>
              <a:rPr lang="ru-RU" sz="5400" u="sng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914400" indent="-914400">
              <a:buAutoNum type="arabicPeriod"/>
            </a:pPr>
            <a:r>
              <a:rPr lang="ru-RU" sz="4000" dirty="0" smtClean="0">
                <a:solidFill>
                  <a:srgbClr val="2805BB"/>
                </a:solidFill>
                <a:latin typeface="Comic Sans MS" pitchFamily="66" charset="0"/>
              </a:rPr>
              <a:t>Какое было задание?</a:t>
            </a:r>
          </a:p>
          <a:p>
            <a:pPr marL="914400" indent="-914400">
              <a:buAutoNum type="arabicPeriod"/>
            </a:pPr>
            <a:r>
              <a:rPr lang="ru-RU" sz="4000" dirty="0" smtClean="0">
                <a:solidFill>
                  <a:srgbClr val="2805BB"/>
                </a:solidFill>
                <a:latin typeface="Comic Sans MS" pitchFamily="66" charset="0"/>
              </a:rPr>
              <a:t>Выполнили или нет?</a:t>
            </a:r>
          </a:p>
          <a:p>
            <a:pPr marL="914400" indent="-914400">
              <a:buAutoNum type="arabicPeriod"/>
            </a:pPr>
            <a:r>
              <a:rPr lang="ru-RU" sz="4000" dirty="0" smtClean="0">
                <a:solidFill>
                  <a:srgbClr val="2805BB"/>
                </a:solidFill>
                <a:latin typeface="Comic Sans MS" pitchFamily="66" charset="0"/>
              </a:rPr>
              <a:t>Справились сами или кто – то помогал?</a:t>
            </a:r>
            <a:endParaRPr lang="ru-RU" sz="4000" dirty="0">
              <a:solidFill>
                <a:srgbClr val="2805B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5121" name="Oval 1"/>
          <p:cNvSpPr>
            <a:spLocks noChangeArrowheads="1"/>
          </p:cNvSpPr>
          <p:nvPr/>
        </p:nvSpPr>
        <p:spPr bwMode="auto">
          <a:xfrm>
            <a:off x="3203848" y="2348880"/>
            <a:ext cx="2926060" cy="1008112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глагол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47664" y="548680"/>
            <a:ext cx="2376264" cy="1080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Что обозначает?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076056" y="548680"/>
            <a:ext cx="2295104" cy="996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Отвечает на ???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84169" y="3573016"/>
            <a:ext cx="2160240" cy="8640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Изменяется 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220072" y="4797152"/>
            <a:ext cx="1152128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число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308304" y="4797152"/>
            <a:ext cx="122413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время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452320" y="5877272"/>
            <a:ext cx="1008112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род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907704" y="3933056"/>
            <a:ext cx="2664296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04048" y="1556792"/>
            <a:ext cx="1008112" cy="720080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12360" y="4437112"/>
            <a:ext cx="288032" cy="432048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125" idx="0"/>
          </p:cNvCxnSpPr>
          <p:nvPr/>
        </p:nvCxnSpPr>
        <p:spPr>
          <a:xfrm flipH="1">
            <a:off x="5796136" y="4437112"/>
            <a:ext cx="360040" cy="360040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3140968"/>
            <a:ext cx="792088" cy="504056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121" idx="1"/>
          </p:cNvCxnSpPr>
          <p:nvPr/>
        </p:nvCxnSpPr>
        <p:spPr>
          <a:xfrm flipH="1" flipV="1">
            <a:off x="2915816" y="1556792"/>
            <a:ext cx="716544" cy="939722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126" idx="2"/>
          </p:cNvCxnSpPr>
          <p:nvPr/>
        </p:nvCxnSpPr>
        <p:spPr>
          <a:xfrm>
            <a:off x="7920372" y="5445224"/>
            <a:ext cx="324036" cy="432048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067944" y="3356992"/>
            <a:ext cx="1224136" cy="783704"/>
          </a:xfrm>
          <a:prstGeom prst="straightConnector1">
            <a:avLst/>
          </a:prstGeom>
          <a:ln w="38100">
            <a:solidFill>
              <a:srgbClr val="28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7" descr="papa_i_docha"/>
          <p:cNvPicPr>
            <a:picLocks noChangeAspect="1" noChangeArrowheads="1"/>
          </p:cNvPicPr>
          <p:nvPr/>
        </p:nvPicPr>
        <p:blipFill>
          <a:blip r:embed="rId3" cstate="print"/>
          <a:srcRect r="41592"/>
          <a:stretch>
            <a:fillRect/>
          </a:stretch>
        </p:blipFill>
        <p:spPr bwMode="auto">
          <a:xfrm>
            <a:off x="3851920" y="2420888"/>
            <a:ext cx="2448272" cy="339877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19535" y="1042545"/>
            <a:ext cx="63049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ИНФИНИТИВ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(НЕОПРЕДЕЛЁННАЯ ФОРМА ГЛАГОЛА)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Время                              Число</a:t>
            </a:r>
            <a:endParaRPr lang="ru-RU" sz="2800" b="1" dirty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84168" y="2132856"/>
            <a:ext cx="2592288" cy="1440160"/>
          </a:xfrm>
          <a:prstGeom prst="wedgeRoundRectCallout">
            <a:avLst>
              <a:gd name="adj1" fmla="val -62785"/>
              <a:gd name="adj2" fmla="val 6117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Что делать?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Что сделать?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491880" y="5661248"/>
            <a:ext cx="122413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347864" y="5733256"/>
            <a:ext cx="136815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588224" y="5733256"/>
            <a:ext cx="136815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660232" y="5589240"/>
            <a:ext cx="1224136" cy="792088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а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pic>
        <p:nvPicPr>
          <p:cNvPr id="21506" name="Picture 2" descr="http://www.puzzlehry.cz/imatjes/klobouky-r%C5%AFzn%C3%BDch-barev_4a0a8b28a6c46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5832648" cy="43788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5 шляп мышления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166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 русского языка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3 класс</dc:title>
  <dc:creator>User</dc:creator>
  <cp:lastModifiedBy>User</cp:lastModifiedBy>
  <cp:revision>5</cp:revision>
  <dcterms:created xsi:type="dcterms:W3CDTF">2013-04-14T13:20:04Z</dcterms:created>
  <dcterms:modified xsi:type="dcterms:W3CDTF">2013-04-14T14:09:48Z</dcterms:modified>
</cp:coreProperties>
</file>