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715436" cy="6775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358246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143932" cy="607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8377264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7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15369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6</cp:revision>
  <dcterms:modified xsi:type="dcterms:W3CDTF">2012-11-14T02:32:23Z</dcterms:modified>
</cp:coreProperties>
</file>