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photoAlbum showCaptions="1"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8171ED-DB0A-4F82-B9D3-F0CEEE815315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188963-B5BA-41D6-872C-FC7F3E6EC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Достопримечательности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станицы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Старощербиновская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Стела труженикам тыла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фото станица\станица\фото станицы\IMG_13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4429155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Здание вокзала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28802"/>
            <a:ext cx="385765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Памятник голодомору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E:\все фото 1 -б класса\вокзал\лето 2011 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50046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28614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Центр народного творчества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500462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Admin\Рабочий стол\фото станица\станица\фото станицы\IMG_13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56395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Спортивный комплекс СПК «Знамя Ленина»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фото станица\станица\фото станицы\IMG_1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429024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лото для ларисы\фото станица\IMG_1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71678"/>
            <a:ext cx="3071802" cy="2303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Кинотеатр «Родина»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фото станица\станица\фото станицы\IMG_12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57364"/>
            <a:ext cx="4000527" cy="2714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 детского творчества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фото станица\станица\фото станицы\IMG_12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85765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Admin\Рабочий стол\лото для ларисы\фото станица\IMG_12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3978775" cy="2876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Памятник Бескровному А.Д.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фото станица\станица\фото станицы\IMG_1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498871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Admin\Рабочий стол\лото для ларисы\фото станица\IMG_1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315805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Часовня на могиле отца Стефана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Documents and Settings\Admin\Рабочий стол\фото станица\станица\фото станицы\IMG_12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64333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Admin\Рабочий стол\лото для ларисы\фото станица\IMG_1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4378459" cy="3908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Мемориал погибшим воинам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5"/>
          <p:cNvPicPr/>
          <p:nvPr/>
        </p:nvPicPr>
        <p:blipFill>
          <a:blip r:embed="rId2" cstate="print">
            <a:lum bright="18000" contrast="24000"/>
          </a:blip>
          <a:srcRect/>
          <a:stretch>
            <a:fillRect/>
          </a:stretch>
        </p:blipFill>
        <p:spPr bwMode="auto">
          <a:xfrm>
            <a:off x="2143108" y="2714620"/>
            <a:ext cx="5357850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казаку в центре станицы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1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63" y="1928802"/>
            <a:ext cx="4190966" cy="3143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Здание почты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528641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Презентацию подготовила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учитель начальных классов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МБОУ СОШ №2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Вегера Е.Н.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ст. Старощербиновская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Щербиновского района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Краснодарского края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2012 год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Петру и </a:t>
            </a:r>
            <a:r>
              <a:rPr lang="ru-RU" dirty="0" err="1" smtClean="0">
                <a:solidFill>
                  <a:srgbClr val="FF0000"/>
                </a:solidFill>
              </a:rPr>
              <a:t>Февронии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1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785926"/>
            <a:ext cx="3929058" cy="2946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Здание МБОУ СОШ № 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1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052" y="2071678"/>
            <a:ext cx="3976683" cy="2982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Здание администрации Щербиновского района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3116"/>
            <a:ext cx="3500398" cy="2625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1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756" y="3929066"/>
            <a:ext cx="3905243" cy="2928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Здание музея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имени Пастернак М.М.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1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876"/>
            <a:ext cx="3333741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1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8" y="2071678"/>
            <a:ext cx="3809995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Торговый комплекс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1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857364"/>
            <a:ext cx="4238623" cy="3178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Церковь Покрова Пресвятой Богородицы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928802"/>
            <a:ext cx="428628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Памятник, расстрелянным во время ВОВ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85926"/>
            <a:ext cx="392909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73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Достопримечательности  станицы  Старощербиновская</vt:lpstr>
      <vt:lpstr>Памятник казаку в центре станицы</vt:lpstr>
      <vt:lpstr>Памятник Петру и Февронии</vt:lpstr>
      <vt:lpstr>Здание МБОУ СОШ № 2</vt:lpstr>
      <vt:lpstr>Здание администрации Щербиновского района</vt:lpstr>
      <vt:lpstr>Здание музея  имени Пастернак М.М.</vt:lpstr>
      <vt:lpstr>Торговый комплекс</vt:lpstr>
      <vt:lpstr>Церковь Покрова Пресвятой Богородицы</vt:lpstr>
      <vt:lpstr>Памятник, расстрелянным во время ВОВ</vt:lpstr>
      <vt:lpstr>Стела труженикам тыла</vt:lpstr>
      <vt:lpstr>Здание вокзала</vt:lpstr>
      <vt:lpstr>Памятник голодомору</vt:lpstr>
      <vt:lpstr>Центр народного творчества</vt:lpstr>
      <vt:lpstr>Спортивный комплекс СПК «Знамя Ленина»</vt:lpstr>
      <vt:lpstr>Кинотеатр «Родина»</vt:lpstr>
      <vt:lpstr>Дом детского творчества</vt:lpstr>
      <vt:lpstr>Памятник Бескровному А.Д.</vt:lpstr>
      <vt:lpstr>Часовня на могиле отца Стефана</vt:lpstr>
      <vt:lpstr>Мемориал погибшим воинам</vt:lpstr>
      <vt:lpstr>Здание почты</vt:lpstr>
      <vt:lpstr>Презентацию подготовила  учитель начальных классов  МБОУ СОШ №2 Вегера Е.Н. ст. Старощербиновская Щербиновского района Краснодарского края 2012 год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казаку в центре станицы</dc:title>
  <dc:creator>Admin</dc:creator>
  <cp:lastModifiedBy>Admin</cp:lastModifiedBy>
  <cp:revision>11</cp:revision>
  <dcterms:created xsi:type="dcterms:W3CDTF">2012-03-18T05:59:21Z</dcterms:created>
  <dcterms:modified xsi:type="dcterms:W3CDTF">2012-03-18T10:10:17Z</dcterms:modified>
</cp:coreProperties>
</file>