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1" r:id="rId3"/>
    <p:sldId id="259" r:id="rId4"/>
    <p:sldId id="258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  <a:srgbClr val="CC0000"/>
    <a:srgbClr val="FF3399"/>
    <a:srgbClr val="006600"/>
    <a:srgbClr val="003300"/>
    <a:srgbClr val="FF3300"/>
    <a:srgbClr val="533E03"/>
    <a:srgbClr val="362320"/>
    <a:srgbClr val="5414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at18.privet.ru/lr/0a277795257072580d453f4e0a4e714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8100392" cy="20882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Развитие речи </a:t>
            </a: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уроках русского языка во 2 классе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37444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Составление  предложений из отдельных  слов</a:t>
            </a:r>
            <a:endParaRPr lang="ru-RU" sz="6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тему:  </a:t>
            </a:r>
            <a:r>
              <a:rPr lang="ru-R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«Осень»</a:t>
            </a:r>
            <a:endParaRPr lang="ru-RU" sz="60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255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cs typeface="Aharoni" pitchFamily="2" charset="-79"/>
              </a:rPr>
              <a:t>Какие времена года вы знаете?</a:t>
            </a:r>
            <a:endParaRPr lang="ru-RU" b="1" dirty="0">
              <a:solidFill>
                <a:srgbClr val="FF3300"/>
              </a:solidFill>
              <a:cs typeface="Aharoni" pitchFamily="2" charset="-79"/>
            </a:endParaRPr>
          </a:p>
        </p:txBody>
      </p:sp>
      <p:pic>
        <p:nvPicPr>
          <p:cNvPr id="2050" name="Picture 2" descr="C:\Users\ВАЛЕНТИНА\Desktop\Валентина Михайловна\0_8887e_c156da0_X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3384376" cy="2541358"/>
          </a:xfrm>
          <a:prstGeom prst="rect">
            <a:avLst/>
          </a:prstGeom>
          <a:noFill/>
        </p:spPr>
      </p:pic>
      <p:pic>
        <p:nvPicPr>
          <p:cNvPr id="2051" name="Picture 3" descr="C:\Users\ВАЛЕНТИНА\Desktop\Валентина Михайловна\1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384376" cy="2520280"/>
          </a:xfrm>
          <a:prstGeom prst="rect">
            <a:avLst/>
          </a:prstGeom>
          <a:noFill/>
        </p:spPr>
      </p:pic>
      <p:pic>
        <p:nvPicPr>
          <p:cNvPr id="2052" name="Picture 4" descr="C:\Users\ВАЛЕНТИНА\Desktop\Валентина Михайловна\2c29032a3fd8f17876f9f647b4f3ca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09120"/>
            <a:ext cx="3528393" cy="2160239"/>
          </a:xfrm>
          <a:prstGeom prst="rect">
            <a:avLst/>
          </a:prstGeom>
          <a:noFill/>
        </p:spPr>
      </p:pic>
      <p:pic>
        <p:nvPicPr>
          <p:cNvPr id="2053" name="Picture 5" descr="C:\Users\ВАЛЕНТИНА\Desktop\Валентина Михайловна\43988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437112"/>
            <a:ext cx="3456383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975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cs typeface="Aharoni" pitchFamily="2" charset="-79"/>
              </a:rPr>
              <a:t>Какое время года изображено? </a:t>
            </a:r>
            <a:endParaRPr lang="ru-RU" b="1" dirty="0">
              <a:solidFill>
                <a:srgbClr val="FF3300"/>
              </a:solidFill>
              <a:cs typeface="Aharoni" pitchFamily="2" charset="-79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http://stat18.privet.ru/lr/0a277795257072580d453f4e0a4e71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6840760" cy="5120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9900"/>
                </a:solidFill>
                <a:latin typeface="Monotype Corsiva" pitchFamily="66" charset="0"/>
              </a:rPr>
              <a:t>Признаки </a:t>
            </a:r>
            <a:r>
              <a:rPr lang="ru-RU" sz="6600" b="1" dirty="0" smtClean="0">
                <a:solidFill>
                  <a:srgbClr val="FF9900"/>
                </a:solidFill>
                <a:latin typeface="Monotype Corsiva" pitchFamily="66" charset="0"/>
              </a:rPr>
              <a:t>осени</a:t>
            </a:r>
            <a:r>
              <a:rPr lang="ru-RU" sz="6600" b="1" dirty="0" smtClean="0">
                <a:solidFill>
                  <a:srgbClr val="FF9900"/>
                </a:solidFill>
                <a:latin typeface="Monotype Corsiva" pitchFamily="66" charset="0"/>
              </a:rPr>
              <a:t>:</a:t>
            </a:r>
            <a:endParaRPr lang="ru-RU" sz="6600" b="1" dirty="0">
              <a:solidFill>
                <a:srgbClr val="FF99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Цвет: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желтый, </a:t>
            </a:r>
            <a:r>
              <a:rPr lang="ru-RU" sz="4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коричневый,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темно-зеленый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лиловый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золотой, </a:t>
            </a:r>
            <a:r>
              <a:rPr lang="ru-RU" sz="4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багряный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Запах</a:t>
            </a:r>
            <a:r>
              <a:rPr lang="ru-RU" sz="4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сырости, прелых листьев</a:t>
            </a:r>
            <a:endParaRPr lang="ru-RU" sz="4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шелест, шуршание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9900"/>
                </a:solidFill>
                <a:latin typeface="+mn-lt"/>
                <a:cs typeface="Aharoni" pitchFamily="2" charset="-79"/>
              </a:rPr>
              <a:t>Словарь:</a:t>
            </a:r>
            <a:endParaRPr lang="ru-RU" sz="6600" b="1" dirty="0">
              <a:solidFill>
                <a:srgbClr val="FF990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88436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лтый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евый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ловый - с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невый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оло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той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гряный – темно-красный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релый - 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агнивающий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 сырости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9900"/>
                </a:solidFill>
                <a:latin typeface="Arial Black" pitchFamily="34" charset="0"/>
              </a:rPr>
              <a:t>Конструирование </a:t>
            </a:r>
            <a:r>
              <a:rPr lang="ru-RU" sz="3600" b="1" dirty="0" smtClean="0">
                <a:solidFill>
                  <a:srgbClr val="FF9900"/>
                </a:solidFill>
                <a:latin typeface="Arial Black" pitchFamily="34" charset="0"/>
              </a:rPr>
              <a:t>предложений</a:t>
            </a:r>
            <a:br>
              <a:rPr lang="ru-RU" sz="36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9900"/>
                </a:solidFill>
                <a:latin typeface="Arial Black" pitchFamily="34" charset="0"/>
              </a:rPr>
              <a:t>из отдельных слов</a:t>
            </a:r>
            <a:endParaRPr lang="ru-RU" sz="3600" b="1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7704856" cy="54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слов каждой строчки составьте и запишите предложения.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наступила, поздняя.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низко, по, небу, тучи, осенние, несутся.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ветер, деревья, гнет, и, с них, срывает, листья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ождь, по, желтой, хлещет, траве.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обираются, птицы, в, стаю, перелетные.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а, зиму, белка, запас, делает.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рибы, орехи, рвет, она, сушит, и.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9900"/>
                </a:solidFill>
                <a:latin typeface="Arial Black" pitchFamily="34" charset="0"/>
              </a:rPr>
              <a:t>Проверь себя!</a:t>
            </a:r>
            <a:endParaRPr lang="ru-RU" sz="480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7992888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Наступила поздняя осень. Низко несутся по небу осенние тучи. Ветер гнет деревья и срывает с них листья. Дождь хлещет по желтой траве. В стаю собираются перелетные птицы. Белка делает запас на зиму. Она рвет орехи и сушит грибы.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205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Развитие речи  на уроках русского языка во 2 классе</vt:lpstr>
      <vt:lpstr>Какие времена года вы знаете?</vt:lpstr>
      <vt:lpstr>Какое время года изображено? </vt:lpstr>
      <vt:lpstr>Признаки осени:</vt:lpstr>
      <vt:lpstr>Словарь:</vt:lpstr>
      <vt:lpstr>Конструирование предложений из отдельных слов</vt:lpstr>
      <vt:lpstr>Проверь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на уроках русского языка</dc:title>
  <dc:creator>ВАЛЕНТИНА</dc:creator>
  <cp:lastModifiedBy>ВАЛЕНТИНА</cp:lastModifiedBy>
  <cp:revision>10</cp:revision>
  <dcterms:created xsi:type="dcterms:W3CDTF">2011-12-30T09:42:20Z</dcterms:created>
  <dcterms:modified xsi:type="dcterms:W3CDTF">2012-10-01T10:50:13Z</dcterms:modified>
</cp:coreProperties>
</file>