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924" r:id="rId2"/>
    <p:sldMasterId id="2147483936" r:id="rId3"/>
    <p:sldMasterId id="2147483948" r:id="rId4"/>
    <p:sldMasterId id="2147483960" r:id="rId5"/>
  </p:sldMasterIdLst>
  <p:notesMasterIdLst>
    <p:notesMasterId r:id="rId14"/>
  </p:notesMasterIdLst>
  <p:sldIdLst>
    <p:sldId id="268" r:id="rId6"/>
    <p:sldId id="269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4" d="100"/>
          <a:sy n="84" d="100"/>
        </p:scale>
        <p:origin x="-10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C7A155-2841-405B-8140-62088BDE46DD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D76EC4-5676-4CEE-AFCE-0F861EFA5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6A3CE-AAB7-43FC-BE17-F7F382B31656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EF4FE3-758B-415A-8B87-222F03D07730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327F03-0EE2-4391-A8D3-E19FA9147EF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8B9435-6F9E-42B1-A43B-B116D3562AB5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99FF4D-4A1B-40E3-A323-353EBE5B21C5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3402FD-85D1-44E6-B49D-5A52E36B4843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D154B-9D43-4540-9325-01B764A0770E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5A2D3F-4ECA-4626-8216-ED07362F830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3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4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5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6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7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8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9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0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3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4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5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audio" Target="../media/audio26.wav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7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8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29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0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4.wav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2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3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34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35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36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37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38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39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0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2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3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4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5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46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47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48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49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50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5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52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53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54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55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5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597C-FBD6-4445-8AF8-943D4D099043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C7376-32F6-455A-AC7E-10E073B06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C89FF-0FA6-414C-A59D-8381CFAFE5A7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17512-0AFD-4EDB-81BD-0E7CAAD4A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A0E52-4106-44E9-8A0E-F5CBB0A890EA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F1F3-BB40-4D80-8285-B2353F845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8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4F97-52CA-4C4F-B088-C97C12DADE79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97289-71C3-4D75-8AF8-033379B1F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DD45-5FBB-42DF-B6B7-384EE59C80B1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CA91-51A8-41A5-9C78-267729FAD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B7BE-8D29-4F43-82DD-03E74744E288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C07A-95C0-48E0-8EA1-3843824AC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562B-B48A-454F-B51E-15C6B16F07B5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5CF82-778A-429F-95C7-9963C8A41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C746-9E03-4D68-9820-BE67CFC73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16B5-8069-43CC-B38A-59AE8E0118A5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449D-ACAB-4D62-94AC-BDD21B1F498F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DA225-190A-4ABE-837D-1AEA3537B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D27A-080E-4A2F-AB6E-F4CB0742B363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A956B-21A7-4E7F-BFF5-363BF2D5E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71696-12B0-4D03-B000-6B8602876262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3DD6-BAF6-43E0-B560-168C54488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39B96-1DA3-4A71-A468-DB5AA41C3C00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EC8F3-ABA5-46DC-9A2C-0B180F788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BC96-DDEB-4984-925F-9E6772DB1A7F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3F709-2C68-41FC-A6F3-2E26A2857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B952-6658-4871-BF05-0B1ADC2400F8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306F-E4CD-46E1-A6AB-CAFB6D8E6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2A7C4-74D8-4EC8-B859-3309FD7E6347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E882-99CF-4350-AC8A-98EE8048B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0D19-BA5D-4AEE-BC08-6E829BFA0E31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846F2-E91B-4C9A-BA38-9DC64A856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9F74-AD83-46B6-BC6C-7E041C66FB3F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67174-24DE-4B1F-AD7C-0A063F852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A4ED-E8D3-4F7E-B0A8-4EA64DD80E0D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7BBF6-6013-4B97-AB69-FE9D3EAB4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  <p:sndAc>
      <p:stSnd>
        <p:snd r:embed="rId2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2BB63-27A4-4525-BD1C-1EE8F2B9763A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66C7-866D-4814-A049-E6F9B6A35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5AA4-4177-4461-BC0B-E9CC6580FFE5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8AEB-E1AC-48A6-82CC-2B76D7085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72E4-A85D-495C-A1A2-0D17EC9D804C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C782-FC2C-45C8-89F0-58EE6724A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B186A-8DAF-4C23-8337-98F81B200BC5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AAF9-C60A-46A5-9EE5-FED20894F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0A31-9F18-474A-A3BC-F3B052DEC88D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610E3-0787-45AE-90B6-E9AF74E6B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  <p:sndAc>
      <p:stSnd>
        <p:snd r:embed="rId2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185C-58F0-4B30-888C-2218FDF25E77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57C5-C1A4-4A73-B5D7-A9F2BC751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D9F4-0689-4B5B-8A7E-C45E7C79FB2E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7E26A-2704-40DB-9A42-70EEC574B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A6B3-97E2-412F-AB30-27EE871934EC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7D1C-1406-4634-8BB8-8175146CE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6EF0-66C7-4F24-9955-CE8CBE1022F9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8388D-E3B8-451F-AF75-9DDBA3454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8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5253-864A-483D-B8A3-5E3B1CD04575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C6DD9-0EF2-4100-9659-BF4248154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67CA-7F3E-4D79-BDA1-A6D40C01CB15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0637-B278-4362-ADBD-83CC4B91D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6B9A8-A446-4B17-B2BF-DBC06EE25BCE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4711-2A7C-42BE-8358-71FE80A91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DE27-C6EE-45E8-A5C9-864415F81FB4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5EF9D-C2BB-439D-821A-4931C8376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50EF-7F01-4712-8C35-EC22F75CF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F653-8F2B-43AE-A81E-EC6D53AD8871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9A28-DE57-442A-B4B7-9677A28ABA79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E548-12ED-4805-9563-5E82723B5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8A1F9-1B40-42F3-B565-930D09401562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296D0-44BE-448F-9A58-FE972D9ED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0E9FD-3C84-4E32-B1E2-8C81C0D4EEC2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4FD18-96CD-4C59-BC44-DB49AD380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0219-A103-48A7-9457-3C6027127A8B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6EA8-CB94-40B3-B7A2-CB15A443C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64F03-75A7-4968-BD73-EE429F771764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321C-A36D-42D1-8096-5C89229D4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05C63-8CE1-4B07-AF40-258C577CEC01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142F7-875D-4034-8018-5403AAAD5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68F83-A860-4978-9843-5A06D972D6DF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06EFE-200A-4692-AABD-AF8E25474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248F-F46B-4CC2-8429-ABE16D1912FA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CFDC7-39D7-4ACF-965B-2B6AFB40C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74197-4E6B-4A7C-BB8F-5CC046161BE3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DE18-9218-4C2F-AEDD-C3C26260F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F15C-6EA1-4364-A345-4172D71293DE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74D1-A7CC-4133-86C2-C27180DCF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334FC-EB94-49BB-8710-7012DA912935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C971-D2A3-4E58-92FE-9A6C395E8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AAB5-36D1-4723-B42D-48E23C066C88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02C8D-F15E-4B02-82FB-5975D13CC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E6CAC-2482-421B-803A-B0467932F6D0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2C94D-AE96-4D78-9ED5-EECF14753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A95A-1736-411B-8E45-339F5C766595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801F-4D75-439B-A3D1-E3A7296D7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B1CB-F96C-4833-AB2F-821FDBEA1CAE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6894-A1BB-4938-B604-DF3991B09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C86B-57CE-4C9C-BE04-B2C245FA8303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1458-5802-4492-A21C-239D078E8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F0B6-2A9C-420B-B2F7-764C5161C831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CCAC2-7E68-47BC-A330-0FEAB413D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B9F1-EC72-4A6D-8969-F0B27C056ADA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9D31-4AE2-4AAB-89CF-A6B94467F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59BB-D885-4C25-9112-614CB3646C40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7B216-FD92-414C-84FE-04DA4D14A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4679D-FA3B-4FFB-8284-933F4E0FFEE7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2628-1249-4673-AF63-026C7E1D5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4AB63-A7E2-463E-8AE2-4B0FADB6A5D3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ED4D6-F3C5-48E6-8294-904B61F8E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65AC3-8A9E-44ED-B1A1-5B07D9799199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259C-1A6F-4597-A7B8-9A471FFBA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CD57-BC20-49EA-A1E4-E33F7AF3540F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2A2E-86A6-48DC-9A60-FD474C02E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A2355B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32B0EE36-2A45-4882-ABFA-4348203E9372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A2355B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A2355B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E5D2CE6B-BB15-4538-A539-2F428A6B5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ranklin Gothic Boo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21" r:id="rId4"/>
    <p:sldLayoutId id="2147484456" r:id="rId5"/>
    <p:sldLayoutId id="2147484422" r:id="rId6"/>
    <p:sldLayoutId id="2147484457" r:id="rId7"/>
    <p:sldLayoutId id="2147484458" r:id="rId8"/>
    <p:sldLayoutId id="2147484459" r:id="rId9"/>
    <p:sldLayoutId id="2147484423" r:id="rId10"/>
    <p:sldLayoutId id="2147484460" r:id="rId11"/>
  </p:sldLayoutIdLst>
  <p:transition spd="slow">
    <p:randomBar dir="vert"/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7636A28D-ABCC-4BDC-8DBD-6888EC81B06A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9F772977-C002-4B61-A80D-90AB4537A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61" r:id="rId1"/>
    <p:sldLayoutId id="2147484424" r:id="rId2"/>
    <p:sldLayoutId id="2147484462" r:id="rId3"/>
    <p:sldLayoutId id="2147484425" r:id="rId4"/>
    <p:sldLayoutId id="2147484463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ransition spd="slow">
    <p:randomBar dir="vert"/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307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D253DCA9-A531-492E-A636-494BA5268214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3ECC2631-547C-45CD-B8C5-7F95396A6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ranklin Gothic Book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Franklin Gothic Boo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32" r:id="rId4"/>
    <p:sldLayoutId id="2147484467" r:id="rId5"/>
    <p:sldLayoutId id="2147484433" r:id="rId6"/>
    <p:sldLayoutId id="2147484468" r:id="rId7"/>
    <p:sldLayoutId id="2147484469" r:id="rId8"/>
    <p:sldLayoutId id="2147484470" r:id="rId9"/>
    <p:sldLayoutId id="2147484434" r:id="rId10"/>
    <p:sldLayoutId id="2147484471" r:id="rId11"/>
  </p:sldLayoutIdLst>
  <p:transition spd="slow">
    <p:randomBar dir="vert"/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C79200E3-E322-4B9E-B086-6E6AE49986F0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fld id="{52B2512B-517E-412C-8045-7F43B0707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72" r:id="rId1"/>
    <p:sldLayoutId id="2147484435" r:id="rId2"/>
    <p:sldLayoutId id="2147484473" r:id="rId3"/>
    <p:sldLayoutId id="2147484436" r:id="rId4"/>
    <p:sldLayoutId id="2147484474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ransition spd="slow">
    <p:randomBar dir="vert"/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80BD7D6-B050-4777-A57B-267559CE1D8F}" type="datetimeFigureOut">
              <a:rPr lang="ru-RU"/>
              <a:pPr>
                <a:defRPr/>
              </a:pPr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6F14E70-AC92-4E3C-8C02-3D86F5FA1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75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</p:sldLayoutIdLst>
  <p:transition spd="slow">
    <p:randomBar dir="vert"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Повторение пройденного           во 2 классе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4077072"/>
            <a:ext cx="8686800" cy="115212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92D050"/>
                </a:solidFill>
              </a:rPr>
              <a:t>                                                                                               Урок составила                                учитель начальных классов  </a:t>
            </a:r>
            <a:r>
              <a:rPr lang="ru-RU" sz="2000" dirty="0" err="1" smtClean="0">
                <a:solidFill>
                  <a:srgbClr val="92D050"/>
                </a:solidFill>
              </a:rPr>
              <a:t>рукавцова</a:t>
            </a:r>
            <a:r>
              <a:rPr lang="ru-RU" sz="2000" dirty="0" smtClean="0">
                <a:solidFill>
                  <a:srgbClr val="92D050"/>
                </a:solidFill>
              </a:rPr>
              <a:t>  и.Б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C:\Users\123\Desktop\экранные заставки\анимашки\1b8597b9ee0b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717032"/>
            <a:ext cx="2441095" cy="27660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Минутка чистописания</a:t>
            </a:r>
            <a:endParaRPr lang="ru-RU" b="1" dirty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latin typeface="Propisi" pitchFamily="2" charset="0"/>
              </a:rPr>
              <a:t>бю…бж…бы…бф..бы…</a:t>
            </a:r>
          </a:p>
          <a:p>
            <a:pPr eaLnBrk="1" hangingPunct="1"/>
            <a:endParaRPr lang="ru-RU" sz="5400" b="1" smtClean="0">
              <a:latin typeface="Propisi" pitchFamily="2" charset="0"/>
            </a:endParaRPr>
          </a:p>
          <a:p>
            <a:pPr eaLnBrk="1" hangingPunct="1"/>
            <a:r>
              <a:rPr lang="ru-RU" sz="5400" b="1" smtClean="0">
                <a:latin typeface="Propisi" pitchFamily="2" charset="0"/>
              </a:rPr>
              <a:t>Все бобры добры для своих бобрят.</a:t>
            </a:r>
          </a:p>
          <a:p>
            <a:pPr eaLnBrk="1" hangingPunct="1"/>
            <a:endParaRPr lang="ru-RU" sz="5400" b="1" smtClean="0">
              <a:latin typeface="Propisi" pitchFamily="2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С..БАКА                 П..ЛЬТО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С..П..ГИ                 СН..ЧАЛ..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..ТЕЧ..СТВО         Д..     СВ..ДАН..Я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М..СКВА               ..Г..РОД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Т..АТР                    Р..С..КАЗ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ЗДРАВСТВУЙ    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              </a:t>
            </a:r>
            <a:r>
              <a:rPr lang="ru-RU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Выберите слова, в которых допущены ошибки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71612"/>
            <a:ext cx="8062938" cy="450851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1. </a:t>
            </a:r>
            <a:r>
              <a:rPr lang="ru-RU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друк</a:t>
            </a:r>
            <a:endParaRPr lang="ru-RU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2. полевой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3. </a:t>
            </a:r>
            <a:r>
              <a:rPr lang="ru-RU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клюф</a:t>
            </a:r>
            <a:endParaRPr lang="ru-RU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4. круг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5. </a:t>
            </a:r>
            <a:r>
              <a:rPr lang="ru-RU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вьезд</a:t>
            </a:r>
            <a:endParaRPr lang="ru-RU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6. чугунный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7. </a:t>
            </a:r>
            <a:r>
              <a:rPr lang="ru-RU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марской</a:t>
            </a:r>
            <a:endParaRPr lang="ru-RU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8. </a:t>
            </a:r>
            <a:r>
              <a:rPr lang="ru-RU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пушыстый</a:t>
            </a:r>
            <a:endParaRPr lang="ru-RU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C:\Users\123\Desktop\экранные заставки\анимашки\2cfd1ab827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0446" y="1916832"/>
            <a:ext cx="3406352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В каких словах ударение падает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 1-й слог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1.жалоба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2.волосы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3.говядина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4.посуда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5.золото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6.луковица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 3-й слог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1.раковина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2.рукавица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3.кудахтать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4.пылесос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5.курага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6.советовать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Весна.</a:t>
            </a:r>
          </a:p>
          <a:p>
            <a:pPr algn="just" eaLnBrk="1" hangingPunct="1"/>
            <a:r>
              <a:rPr lang="ru-RU" sz="2800" b="1" dirty="0" smtClean="0">
                <a:solidFill>
                  <a:schemeClr val="bg1"/>
                </a:solidFill>
              </a:rPr>
              <a:t>          Пришла в..сна. Стало т..</a:t>
            </a:r>
            <a:r>
              <a:rPr lang="ru-RU" sz="2800" b="1" dirty="0" err="1" smtClean="0">
                <a:solidFill>
                  <a:schemeClr val="bg1"/>
                </a:solidFill>
              </a:rPr>
              <a:t>пло</a:t>
            </a:r>
            <a:r>
              <a:rPr lang="ru-RU" sz="2800" b="1" dirty="0" smtClean="0">
                <a:solidFill>
                  <a:schemeClr val="bg1"/>
                </a:solidFill>
              </a:rPr>
              <a:t>. П..т..</a:t>
            </a:r>
            <a:r>
              <a:rPr lang="ru-RU" sz="2800" b="1" dirty="0" err="1" smtClean="0">
                <a:solidFill>
                  <a:schemeClr val="bg1"/>
                </a:solidFill>
              </a:rPr>
              <a:t>кли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руч</a:t>
            </a:r>
            <a:r>
              <a:rPr lang="ru-RU" sz="2800" b="1" dirty="0" smtClean="0">
                <a:solidFill>
                  <a:schemeClr val="bg1"/>
                </a:solidFill>
              </a:rPr>
              <a:t>..</a:t>
            </a:r>
            <a:r>
              <a:rPr lang="ru-RU" sz="2800" b="1" dirty="0" err="1" smtClean="0">
                <a:solidFill>
                  <a:schemeClr val="bg1"/>
                </a:solidFill>
              </a:rPr>
              <a:t>йки</a:t>
            </a:r>
            <a:r>
              <a:rPr lang="ru-RU" sz="2800" b="1" dirty="0" smtClean="0">
                <a:solidFill>
                  <a:schemeClr val="bg1"/>
                </a:solidFill>
              </a:rPr>
              <a:t>. В..да </a:t>
            </a:r>
            <a:r>
              <a:rPr lang="ru-RU" sz="2800" b="1" dirty="0" err="1" smtClean="0">
                <a:solidFill>
                  <a:schemeClr val="bg1"/>
                </a:solidFill>
              </a:rPr>
              <a:t>з</a:t>
            </a:r>
            <a:r>
              <a:rPr lang="ru-RU" sz="2800" b="1" dirty="0" smtClean="0">
                <a:solidFill>
                  <a:schemeClr val="bg1"/>
                </a:solidFill>
              </a:rPr>
              <a:t>..л..</a:t>
            </a:r>
            <a:r>
              <a:rPr lang="ru-RU" sz="2800" b="1" dirty="0" err="1" smtClean="0">
                <a:solidFill>
                  <a:schemeClr val="bg1"/>
                </a:solidFill>
              </a:rPr>
              <a:t>ла</a:t>
            </a:r>
            <a:r>
              <a:rPr lang="ru-RU" sz="2800" b="1" dirty="0" smtClean="0">
                <a:solidFill>
                  <a:schemeClr val="bg1"/>
                </a:solidFill>
              </a:rPr>
              <a:t> тр..пинки. По..вились </a:t>
            </a:r>
            <a:r>
              <a:rPr lang="ru-RU" sz="2800" b="1" dirty="0" err="1" smtClean="0">
                <a:solidFill>
                  <a:schemeClr val="bg1"/>
                </a:solidFill>
              </a:rPr>
              <a:t>цв</a:t>
            </a:r>
            <a:r>
              <a:rPr lang="ru-RU" sz="2800" b="1" dirty="0" smtClean="0">
                <a:solidFill>
                  <a:schemeClr val="bg1"/>
                </a:solidFill>
              </a:rPr>
              <a:t>..ты и л..сточки. В тр..</a:t>
            </a:r>
            <a:r>
              <a:rPr lang="ru-RU" sz="2800" b="1" dirty="0" err="1" smtClean="0">
                <a:solidFill>
                  <a:schemeClr val="bg1"/>
                </a:solidFill>
              </a:rPr>
              <a:t>ве</a:t>
            </a:r>
            <a:r>
              <a:rPr lang="ru-RU" sz="2800" b="1" dirty="0" smtClean="0">
                <a:solidFill>
                  <a:schemeClr val="bg1"/>
                </a:solidFill>
              </a:rPr>
              <a:t> шуршат ёж..</a:t>
            </a:r>
            <a:r>
              <a:rPr lang="ru-RU" sz="2800" b="1" dirty="0" err="1" smtClean="0">
                <a:solidFill>
                  <a:schemeClr val="bg1"/>
                </a:solidFill>
              </a:rPr>
              <a:t>ки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Спиши. Вставь пропущенную    букву.</a:t>
            </a:r>
            <a:endParaRPr lang="ru-RU" sz="44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5" name="Picture 3" descr="C:\Users\123\Desktop\экранные заставки\анимашки\kartina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501008"/>
            <a:ext cx="4608512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">
              <a:avLst/>
            </a:prstTxWarp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Прочитай слова. Запомни только имена прилагательные.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Колючий, летел, сахар, соленый, пушистый, гвоздь, ландыш, играл, зелёный, вкусный, мама.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Добавь к словам подходящие суффиксы.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            -ЁК-                    -ИК-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Огонь, нос, дождь, винт, куль, кофе, окунь, карандаш, стержень, ключ, дом, уголь, день, цвет, пень, огород, двор, конь.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                    -ИСТ-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Мотор, фигура, журнал, гитара, параш</a:t>
            </a:r>
            <a:r>
              <a:rPr lang="ru-RU" sz="5400" smtClean="0"/>
              <a:t>ю</a:t>
            </a:r>
            <a:r>
              <a:rPr lang="ru-RU" smtClean="0"/>
              <a:t>т, такси, трактор, баян, машина, телефон, бульдозер.</a:t>
            </a:r>
          </a:p>
        </p:txBody>
      </p:sp>
    </p:spTree>
  </p:cSld>
  <p:clrMapOvr>
    <a:masterClrMapping/>
  </p:clrMapOvr>
  <p:transition spd="slow">
    <p:randomBar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Другая 1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</TotalTime>
  <Words>296</Words>
  <Application>Microsoft Office PowerPoint</Application>
  <PresentationFormat>Экран (4:3)</PresentationFormat>
  <Paragraphs>56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Трек</vt:lpstr>
      <vt:lpstr>Бумажная</vt:lpstr>
      <vt:lpstr>1_Трек</vt:lpstr>
      <vt:lpstr>1_Бумажная</vt:lpstr>
      <vt:lpstr>Апекс</vt:lpstr>
      <vt:lpstr>                                                                                               Урок составила                                учитель начальных классов  рукавцова  и.Б.</vt:lpstr>
      <vt:lpstr>Минутка чистописания</vt:lpstr>
      <vt:lpstr>               СЛОВАРЬ</vt:lpstr>
      <vt:lpstr>Выберите слова, в которых допущены ошибки</vt:lpstr>
      <vt:lpstr>В каких словах ударение падает</vt:lpstr>
      <vt:lpstr>Спиши. Вставь пропущенную    букву.</vt:lpstr>
      <vt:lpstr>Прочитай слова. Запомни только имена прилагательные.</vt:lpstr>
      <vt:lpstr>Добавь к словам подходящие суффиксы. </vt:lpstr>
    </vt:vector>
  </TitlesOfParts>
  <Company>OAS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и деление                на 10 и 100</dc:title>
  <dc:creator>Home</dc:creator>
  <cp:lastModifiedBy>123</cp:lastModifiedBy>
  <cp:revision>33</cp:revision>
  <dcterms:created xsi:type="dcterms:W3CDTF">2008-04-01T12:22:50Z</dcterms:created>
  <dcterms:modified xsi:type="dcterms:W3CDTF">2013-04-29T18:45:53Z</dcterms:modified>
</cp:coreProperties>
</file>