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3" autoAdjust="0"/>
    <p:restoredTop sz="94660"/>
  </p:normalViewPr>
  <p:slideViewPr>
    <p:cSldViewPr>
      <p:cViewPr varScale="1">
        <p:scale>
          <a:sx n="65" d="100"/>
          <a:sy n="65" d="100"/>
        </p:scale>
        <p:origin x="-8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0A8ADA-7E13-47A3-AEC0-B9F94477DB9B}" type="datetimeFigureOut">
              <a:rPr lang="ru-RU" smtClean="0"/>
              <a:pPr/>
              <a:t>26.02.2013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9BBE1F-D71B-4E66-9304-BB8E707DA00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00110" cy="2651720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5" y="3933056"/>
            <a:ext cx="5981221" cy="1440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Внеклассное занятие по русскому языку в 3 классе</a:t>
            </a:r>
          </a:p>
          <a:p>
            <a:r>
              <a:rPr lang="ru-RU" dirty="0" smtClean="0"/>
              <a:t> МБОУ СОШ № 1 им. З. Я. Лавровского</a:t>
            </a:r>
          </a:p>
          <a:p>
            <a:r>
              <a:rPr lang="ru-RU" dirty="0" smtClean="0"/>
              <a:t> станицы Ленинградской Ленинградского района </a:t>
            </a:r>
          </a:p>
          <a:p>
            <a:r>
              <a:rPr lang="ru-RU" dirty="0" smtClean="0"/>
              <a:t>Краснодарского края</a:t>
            </a:r>
          </a:p>
          <a:p>
            <a:r>
              <a:rPr lang="ru-RU" dirty="0" smtClean="0"/>
              <a:t>Учитель Масленникова Лидия Алексеевна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069453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Слова- друзья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синонимы</a:t>
            </a:r>
          </a:p>
        </p:txBody>
      </p:sp>
      <p:pic>
        <p:nvPicPr>
          <p:cNvPr id="1026" name="Picture 2" descr="D:\Мои Документы\Мои рисунки\Книга\совенок с книг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4291781"/>
            <a:ext cx="2741883" cy="25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r>
              <a:rPr lang="ru-RU" dirty="0" smtClean="0"/>
              <a:t>Косой</a:t>
            </a:r>
          </a:p>
          <a:p>
            <a:endParaRPr lang="ru-RU" dirty="0" smtClean="0"/>
          </a:p>
          <a:p>
            <a:r>
              <a:rPr lang="ru-RU" dirty="0" smtClean="0"/>
              <a:t>Косолапый </a:t>
            </a:r>
          </a:p>
          <a:p>
            <a:endParaRPr lang="ru-RU" dirty="0" smtClean="0"/>
          </a:p>
          <a:p>
            <a:r>
              <a:rPr lang="ru-RU" dirty="0" smtClean="0"/>
              <a:t>Серый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Сохатый </a:t>
            </a:r>
            <a:endParaRPr lang="ru-RU" dirty="0"/>
          </a:p>
        </p:txBody>
      </p:sp>
      <p:pic>
        <p:nvPicPr>
          <p:cNvPr id="2050" name="Picture 2" descr="C:\Users\Ирина\Desktop\лидии алексеевне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2021866" cy="1576934"/>
          </a:xfrm>
          <a:prstGeom prst="rect">
            <a:avLst/>
          </a:prstGeom>
          <a:noFill/>
        </p:spPr>
      </p:pic>
      <p:pic>
        <p:nvPicPr>
          <p:cNvPr id="2051" name="Picture 3" descr="C:\Users\Ирина\Desktop\лидии алексеевне\201109151500_1827222_64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1867169" cy="1584176"/>
          </a:xfrm>
          <a:prstGeom prst="rect">
            <a:avLst/>
          </a:prstGeom>
          <a:noFill/>
        </p:spPr>
      </p:pic>
      <p:pic>
        <p:nvPicPr>
          <p:cNvPr id="2052" name="Picture 4" descr="C:\Users\Ирина\Desktop\лидии алексеевне\w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1" y="3861048"/>
            <a:ext cx="2437194" cy="1584176"/>
          </a:xfrm>
          <a:prstGeom prst="rect">
            <a:avLst/>
          </a:prstGeom>
          <a:noFill/>
        </p:spPr>
      </p:pic>
      <p:pic>
        <p:nvPicPr>
          <p:cNvPr id="2053" name="Picture 5" descr="C:\Users\Ирина\Desktop\лидии алексеевне\x_d62459a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836712"/>
            <a:ext cx="3127788" cy="237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ru-RU" dirty="0" smtClean="0"/>
              <a:t>Храбрец</a:t>
            </a:r>
          </a:p>
          <a:p>
            <a:endParaRPr lang="ru-RU" dirty="0" smtClean="0"/>
          </a:p>
          <a:p>
            <a:r>
              <a:rPr lang="ru-RU" dirty="0" smtClean="0"/>
              <a:t>Задира </a:t>
            </a:r>
          </a:p>
          <a:p>
            <a:endParaRPr lang="ru-RU" dirty="0" smtClean="0"/>
          </a:p>
          <a:p>
            <a:r>
              <a:rPr lang="ru-RU" dirty="0" smtClean="0"/>
              <a:t>Хитрец</a:t>
            </a:r>
          </a:p>
          <a:p>
            <a:endParaRPr lang="ru-RU" dirty="0" smtClean="0"/>
          </a:p>
          <a:p>
            <a:r>
              <a:rPr lang="ru-RU" dirty="0" smtClean="0"/>
              <a:t>Увалень</a:t>
            </a:r>
          </a:p>
          <a:p>
            <a:endParaRPr lang="ru-RU" dirty="0" smtClean="0"/>
          </a:p>
          <a:p>
            <a:r>
              <a:rPr lang="ru-RU" dirty="0" smtClean="0"/>
              <a:t>Безбилетник </a:t>
            </a:r>
            <a:endParaRPr lang="ru-RU" dirty="0"/>
          </a:p>
        </p:txBody>
      </p:sp>
      <p:pic>
        <p:nvPicPr>
          <p:cNvPr id="3074" name="Picture 2" descr="C:\Users\Ирина\Desktop\лидии алексеевне\0MWI5ZD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2350269" cy="1429475"/>
          </a:xfrm>
          <a:prstGeom prst="rect">
            <a:avLst/>
          </a:prstGeom>
          <a:noFill/>
        </p:spPr>
      </p:pic>
      <p:pic>
        <p:nvPicPr>
          <p:cNvPr id="3075" name="Picture 3" descr="C:\Users\Ирина\Desktop\лидии алексеевне\Pet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1844837" cy="1897980"/>
          </a:xfrm>
          <a:prstGeom prst="rect">
            <a:avLst/>
          </a:prstGeom>
          <a:noFill/>
        </p:spPr>
      </p:pic>
      <p:pic>
        <p:nvPicPr>
          <p:cNvPr id="3076" name="Picture 4" descr="C:\Users\Ирина\Desktop\лидии алексеевне\0_50ac9_dfd33f7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1048"/>
            <a:ext cx="2970544" cy="2227908"/>
          </a:xfrm>
          <a:prstGeom prst="rect">
            <a:avLst/>
          </a:prstGeom>
          <a:noFill/>
        </p:spPr>
      </p:pic>
      <p:pic>
        <p:nvPicPr>
          <p:cNvPr id="3077" name="Picture 5" descr="C:\Users\Ирина\Desktop\лидии алексеевне\201109151500_1827222_640p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4664"/>
            <a:ext cx="3251569" cy="2758753"/>
          </a:xfrm>
          <a:prstGeom prst="rect">
            <a:avLst/>
          </a:prstGeom>
          <a:noFill/>
        </p:spPr>
      </p:pic>
      <p:pic>
        <p:nvPicPr>
          <p:cNvPr id="3078" name="Picture 6" descr="C:\Users\Ирина\Desktop\лидии алексеевне\фот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53" y="3789040"/>
            <a:ext cx="3111447" cy="242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r>
              <a:rPr lang="ru-RU" dirty="0" smtClean="0"/>
              <a:t>Собака</a:t>
            </a:r>
          </a:p>
          <a:p>
            <a:endParaRPr lang="ru-RU" dirty="0" smtClean="0"/>
          </a:p>
          <a:p>
            <a:r>
              <a:rPr lang="ru-RU" dirty="0" smtClean="0"/>
              <a:t>Лошадь</a:t>
            </a:r>
          </a:p>
          <a:p>
            <a:endParaRPr lang="ru-RU" dirty="0" smtClean="0"/>
          </a:p>
          <a:p>
            <a:r>
              <a:rPr lang="ru-RU" dirty="0" smtClean="0"/>
              <a:t>Доктор</a:t>
            </a:r>
          </a:p>
          <a:p>
            <a:endParaRPr lang="ru-RU" dirty="0" smtClean="0"/>
          </a:p>
          <a:p>
            <a:r>
              <a:rPr lang="ru-RU" dirty="0" smtClean="0"/>
              <a:t>Бегемот </a:t>
            </a:r>
            <a:endParaRPr lang="ru-RU" dirty="0"/>
          </a:p>
        </p:txBody>
      </p:sp>
      <p:pic>
        <p:nvPicPr>
          <p:cNvPr id="4098" name="Picture 2" descr="C:\Users\Ирина\Desktop\лидии алексеевне\dogs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0"/>
            <a:ext cx="2303405" cy="1727554"/>
          </a:xfrm>
          <a:prstGeom prst="rect">
            <a:avLst/>
          </a:prstGeom>
          <a:noFill/>
        </p:spPr>
      </p:pic>
      <p:pic>
        <p:nvPicPr>
          <p:cNvPr id="4099" name="Picture 3" descr="C:\Users\Ирина\Desktop\лидии алексеевне\625_resolution_320x480_625_el_mur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132856"/>
            <a:ext cx="1805087" cy="2707630"/>
          </a:xfrm>
          <a:prstGeom prst="rect">
            <a:avLst/>
          </a:prstGeom>
          <a:noFill/>
        </p:spPr>
      </p:pic>
      <p:pic>
        <p:nvPicPr>
          <p:cNvPr id="4100" name="Picture 4" descr="C:\Users\Ирина\Desktop\лидии алексеевне\8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140968"/>
            <a:ext cx="1909102" cy="2609106"/>
          </a:xfrm>
          <a:prstGeom prst="rect">
            <a:avLst/>
          </a:prstGeom>
          <a:noFill/>
        </p:spPr>
      </p:pic>
      <p:pic>
        <p:nvPicPr>
          <p:cNvPr id="4101" name="Picture 5" descr="C:\Users\Ирина\Desktop\лидии алексеевне\Ken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7048" y="0"/>
            <a:ext cx="3976952" cy="2982714"/>
          </a:xfrm>
          <a:prstGeom prst="rect">
            <a:avLst/>
          </a:prstGeom>
          <a:noFill/>
        </p:spPr>
      </p:pic>
      <p:pic>
        <p:nvPicPr>
          <p:cNvPr id="1026" name="Picture 2" descr="WEDSHW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71" y="4445521"/>
            <a:ext cx="1188042" cy="14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PINEAPL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71" y="4705702"/>
            <a:ext cx="1086965" cy="14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лидии алексеевне\1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4021" cy="3573016"/>
          </a:xfrm>
          <a:prstGeom prst="rect">
            <a:avLst/>
          </a:prstGeom>
          <a:noFill/>
        </p:spPr>
      </p:pic>
      <p:pic>
        <p:nvPicPr>
          <p:cNvPr id="1027" name="Picture 3" descr="C:\Users\Ирина\Desktop\лидии алексеевне\31d19794b0ef118a16a9ea416c5db1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003" y="0"/>
            <a:ext cx="4492997" cy="3594398"/>
          </a:xfrm>
          <a:prstGeom prst="rect">
            <a:avLst/>
          </a:prstGeom>
          <a:noFill/>
        </p:spPr>
      </p:pic>
      <p:pic>
        <p:nvPicPr>
          <p:cNvPr id="1028" name="Picture 4" descr="C:\Users\Ирина\Desktop\лидии алексеевне\png-2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861048"/>
            <a:ext cx="4229020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976704"/>
          </a:xfrm>
        </p:spPr>
        <p:txBody>
          <a:bodyPr>
            <a:noAutofit/>
          </a:bodyPr>
          <a:lstStyle/>
          <a:p>
            <a:r>
              <a:rPr lang="ru-RU" sz="4400" dirty="0"/>
              <a:t>Скажи: «Родник»-</a:t>
            </a:r>
          </a:p>
          <a:p>
            <a:r>
              <a:rPr lang="ru-RU" sz="4400" dirty="0"/>
              <a:t>И вот </a:t>
            </a:r>
            <a:r>
              <a:rPr lang="ru-RU" sz="4400" dirty="0" smtClean="0"/>
              <a:t>возник</a:t>
            </a:r>
            <a:endParaRPr lang="ru-RU" sz="4400" dirty="0"/>
          </a:p>
          <a:p>
            <a:r>
              <a:rPr lang="ru-RU" sz="4400" dirty="0"/>
              <a:t>Бежит в зеленой чаще</a:t>
            </a:r>
          </a:p>
          <a:p>
            <a:r>
              <a:rPr lang="ru-RU" sz="4400" dirty="0"/>
              <a:t>Веселый ключ журчащий.</a:t>
            </a:r>
          </a:p>
          <a:p>
            <a:r>
              <a:rPr lang="ru-RU" sz="4400" dirty="0"/>
              <a:t>Мы и родник зовем ключом.</a:t>
            </a:r>
          </a:p>
          <a:p>
            <a:r>
              <a:rPr lang="ru-RU" sz="4400" dirty="0"/>
              <a:t>(Ключ от дверей тут не причем!)</a:t>
            </a:r>
          </a:p>
          <a:p>
            <a:r>
              <a:rPr lang="ru-RU" sz="4400" dirty="0"/>
              <a:t>А.Барто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692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0"/>
            <a:ext cx="7931224" cy="60487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Бураны, вьюги и метели-</a:t>
            </a:r>
          </a:p>
          <a:p>
            <a:pPr>
              <a:buNone/>
            </a:pPr>
            <a:r>
              <a:rPr lang="ru-RU" sz="4000" dirty="0" smtClean="0"/>
              <a:t>Как много с ними канители,</a:t>
            </a:r>
          </a:p>
          <a:p>
            <a:pPr>
              <a:buNone/>
            </a:pPr>
            <a:r>
              <a:rPr lang="ru-RU" sz="4000" dirty="0" smtClean="0"/>
              <a:t>Как много шума, толкотни,</a:t>
            </a:r>
          </a:p>
          <a:p>
            <a:pPr>
              <a:buNone/>
            </a:pPr>
            <a:r>
              <a:rPr lang="ru-RU" sz="4000" dirty="0" smtClean="0"/>
              <a:t>Как надоели мне они!- </a:t>
            </a:r>
          </a:p>
          <a:p>
            <a:pPr>
              <a:buNone/>
            </a:pPr>
            <a:r>
              <a:rPr lang="ru-RU" sz="4000" dirty="0" smtClean="0"/>
              <a:t>Так проворчал мороз угрюмый,</a:t>
            </a:r>
          </a:p>
          <a:p>
            <a:pPr>
              <a:buNone/>
            </a:pPr>
            <a:r>
              <a:rPr lang="ru-RU" sz="4000" dirty="0" smtClean="0"/>
              <a:t>И речку в лед сковал без шума,</a:t>
            </a:r>
          </a:p>
          <a:p>
            <a:pPr>
              <a:buNone/>
            </a:pPr>
            <a:r>
              <a:rPr lang="ru-RU" sz="4000" dirty="0" smtClean="0"/>
              <a:t>Деревья скрыла седина.</a:t>
            </a:r>
          </a:p>
          <a:p>
            <a:pPr>
              <a:buNone/>
            </a:pPr>
            <a:r>
              <a:rPr lang="ru-RU" sz="4000" dirty="0" smtClean="0"/>
              <a:t>И наступила Тишина.</a:t>
            </a:r>
          </a:p>
          <a:p>
            <a:pPr algn="r">
              <a:buNone/>
            </a:pPr>
            <a:r>
              <a:rPr lang="ru-RU" dirty="0" smtClean="0"/>
              <a:t>В.Берестов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7787208" cy="5976704"/>
          </a:xfrm>
        </p:spPr>
        <p:txBody>
          <a:bodyPr/>
          <a:lstStyle/>
          <a:p>
            <a:pPr>
              <a:buNone/>
            </a:pPr>
            <a:r>
              <a:rPr lang="ru-RU" sz="5400" dirty="0" smtClean="0"/>
              <a:t>Зябнет осинка,</a:t>
            </a:r>
          </a:p>
          <a:p>
            <a:pPr>
              <a:buNone/>
            </a:pPr>
            <a:r>
              <a:rPr lang="ru-RU" sz="5400" dirty="0" smtClean="0"/>
              <a:t>Дрожит на ветру,</a:t>
            </a:r>
          </a:p>
          <a:p>
            <a:pPr>
              <a:buNone/>
            </a:pPr>
            <a:r>
              <a:rPr lang="ru-RU" sz="5400" dirty="0" smtClean="0"/>
              <a:t>Стынет на солнышке,</a:t>
            </a:r>
          </a:p>
          <a:p>
            <a:pPr>
              <a:buNone/>
            </a:pPr>
            <a:r>
              <a:rPr lang="ru-RU" sz="5400" dirty="0" smtClean="0"/>
              <a:t>Мерзнет в жару.</a:t>
            </a:r>
          </a:p>
          <a:p>
            <a:pPr algn="r">
              <a:buNone/>
            </a:pPr>
            <a:r>
              <a:rPr lang="ru-RU" dirty="0" smtClean="0"/>
              <a:t>И.Токмакова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583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Дуб дождя и ветра</a:t>
            </a:r>
          </a:p>
          <a:p>
            <a:pPr>
              <a:buNone/>
            </a:pPr>
            <a:r>
              <a:rPr lang="ru-RU" sz="4000" dirty="0" smtClean="0"/>
              <a:t>Вовсе не боится.</a:t>
            </a:r>
          </a:p>
          <a:p>
            <a:pPr>
              <a:buNone/>
            </a:pPr>
            <a:r>
              <a:rPr lang="ru-RU" sz="4000" dirty="0" smtClean="0"/>
              <a:t>Кто сказал, что дубу</a:t>
            </a:r>
          </a:p>
          <a:p>
            <a:pPr>
              <a:buNone/>
            </a:pPr>
            <a:r>
              <a:rPr lang="ru-RU" sz="4000" dirty="0" smtClean="0"/>
              <a:t>Страшно простудится?</a:t>
            </a:r>
          </a:p>
          <a:p>
            <a:pPr>
              <a:buNone/>
            </a:pPr>
            <a:r>
              <a:rPr lang="ru-RU" sz="4000" dirty="0" smtClean="0"/>
              <a:t>Ведь до поздней осени</a:t>
            </a:r>
          </a:p>
          <a:p>
            <a:pPr>
              <a:buNone/>
            </a:pPr>
            <a:r>
              <a:rPr lang="ru-RU" sz="4000" dirty="0" smtClean="0"/>
              <a:t>Он стоит зелёный.</a:t>
            </a:r>
          </a:p>
          <a:p>
            <a:pPr>
              <a:buNone/>
            </a:pPr>
            <a:r>
              <a:rPr lang="ru-RU" sz="4000" dirty="0" smtClean="0"/>
              <a:t>Значит, дуб выносливый,</a:t>
            </a:r>
          </a:p>
          <a:p>
            <a:pPr>
              <a:buNone/>
            </a:pPr>
            <a:r>
              <a:rPr lang="ru-RU" sz="4000" dirty="0" smtClean="0"/>
              <a:t>Значит, закалённый!</a:t>
            </a:r>
          </a:p>
          <a:p>
            <a:pPr algn="r">
              <a:buNone/>
            </a:pPr>
            <a:r>
              <a:rPr lang="ru-RU" dirty="0" err="1" smtClean="0"/>
              <a:t>И.Токманова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dirty="0" smtClean="0"/>
              <a:t>Предметы (бураны-вьюги-метели)</a:t>
            </a:r>
          </a:p>
          <a:p>
            <a:pPr algn="ctr"/>
            <a:r>
              <a:rPr lang="ru-RU" sz="4000" dirty="0" smtClean="0"/>
              <a:t>Действия (зябнет-стынет-мерзнет)</a:t>
            </a:r>
          </a:p>
          <a:p>
            <a:pPr algn="ctr"/>
            <a:r>
              <a:rPr lang="ru-RU" sz="4000" dirty="0" smtClean="0"/>
              <a:t>Признаки (выносливый-закалённый)</a:t>
            </a:r>
            <a:endParaRPr lang="ru-RU" sz="4000" dirty="0"/>
          </a:p>
        </p:txBody>
      </p:sp>
      <p:pic>
        <p:nvPicPr>
          <p:cNvPr id="1026" name="Picture 2" descr="C:\Users\Admin\Pictures\уче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2088232" cy="23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000" dirty="0" smtClean="0"/>
              <a:t>Спеши не спеши, а поторапливайся.</a:t>
            </a:r>
          </a:p>
          <a:p>
            <a:pPr algn="ctr"/>
            <a:r>
              <a:rPr lang="ru-RU" sz="4000" dirty="0" smtClean="0"/>
              <a:t>Приятелей много, а друга нет.</a:t>
            </a:r>
          </a:p>
          <a:p>
            <a:pPr algn="ctr"/>
            <a:r>
              <a:rPr lang="ru-RU" sz="4000" dirty="0" smtClean="0"/>
              <a:t>Переливает из пустого в порожнее.</a:t>
            </a:r>
            <a:endParaRPr lang="ru-RU" sz="4000" dirty="0"/>
          </a:p>
        </p:txBody>
      </p:sp>
      <p:pic>
        <p:nvPicPr>
          <p:cNvPr id="2050" name="Picture 2" descr="D:\Мои Документы\Мои рисунки\Ученик, школа\думающ мальчик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" y="-369109"/>
            <a:ext cx="2620719" cy="33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859" y="620688"/>
            <a:ext cx="8229600" cy="56886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/>
              <a:t>Приятель, противник, солдат, шагать, красный, печаль, работа</a:t>
            </a:r>
            <a:r>
              <a:rPr lang="ru-RU" sz="4000" dirty="0" smtClean="0"/>
              <a:t>.</a:t>
            </a:r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1026" name="Picture 2" descr="D:\Мои Документы\Мои рисунки\Ученик, школа\думающ мальчик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1" y="3573016"/>
            <a:ext cx="24716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</TotalTime>
  <Words>218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Демонстрационная версия</dc:creator>
  <cp:lastModifiedBy>Admin111</cp:lastModifiedBy>
  <cp:revision>14</cp:revision>
  <dcterms:created xsi:type="dcterms:W3CDTF">2013-02-06T17:50:17Z</dcterms:created>
  <dcterms:modified xsi:type="dcterms:W3CDTF">2013-02-25T20:25:48Z</dcterms:modified>
</cp:coreProperties>
</file>