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5396-28FD-4875-891A-74F4F409E938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2C19-6B7F-4B73-9D1E-1F66E53A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8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5396-28FD-4875-891A-74F4F409E938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2C19-6B7F-4B73-9D1E-1F66E53A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0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5396-28FD-4875-891A-74F4F409E938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2C19-6B7F-4B73-9D1E-1F66E53A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3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5396-28FD-4875-891A-74F4F409E938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2C19-6B7F-4B73-9D1E-1F66E53A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49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5396-28FD-4875-891A-74F4F409E938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2C19-6B7F-4B73-9D1E-1F66E53A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2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5396-28FD-4875-891A-74F4F409E938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2C19-6B7F-4B73-9D1E-1F66E53A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3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5396-28FD-4875-891A-74F4F409E938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2C19-6B7F-4B73-9D1E-1F66E53A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27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5396-28FD-4875-891A-74F4F409E938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2C19-6B7F-4B73-9D1E-1F66E53A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7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5396-28FD-4875-891A-74F4F409E938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2C19-6B7F-4B73-9D1E-1F66E53A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25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5396-28FD-4875-891A-74F4F409E938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2C19-6B7F-4B73-9D1E-1F66E53A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5396-28FD-4875-891A-74F4F409E938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2C19-6B7F-4B73-9D1E-1F66E53A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94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65396-28FD-4875-891A-74F4F409E938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72C19-6B7F-4B73-9D1E-1F66E53A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3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Город на Неве.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Урок окружающего мира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 класс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21" cy="67526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Петропавловская крепость</a:t>
            </a:r>
            <a:endParaRPr lang="ru-RU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" y="260648"/>
            <a:ext cx="9138708" cy="6323987"/>
          </a:xfrm>
        </p:spPr>
      </p:pic>
    </p:spTree>
    <p:extLst>
      <p:ext uri="{BB962C8B-B14F-4D97-AF65-F5344CB8AC3E}">
        <p14:creationId xmlns:p14="http://schemas.microsoft.com/office/powerpoint/2010/main" val="22800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rgbClr val="FF3399"/>
                </a:solidFill>
                <a:latin typeface="Monotype Corsiva" pitchFamily="66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9600" b="1" dirty="0" smtClean="0">
                <a:solidFill>
                  <a:srgbClr val="FF3399"/>
                </a:solidFill>
                <a:latin typeface="Monotype Corsiva" pitchFamily="66" charset="0"/>
              </a:rPr>
              <a:t>за </a:t>
            </a:r>
          </a:p>
          <a:p>
            <a:pPr marL="0" indent="0" algn="ctr">
              <a:buNone/>
            </a:pPr>
            <a:r>
              <a:rPr lang="ru-RU" sz="9600" b="1" dirty="0">
                <a:solidFill>
                  <a:srgbClr val="FF3399"/>
                </a:solidFill>
                <a:latin typeface="Monotype Corsiva" pitchFamily="66" charset="0"/>
              </a:rPr>
              <a:t>в</a:t>
            </a:r>
            <a:r>
              <a:rPr lang="ru-RU" sz="9600" b="1" dirty="0" smtClean="0">
                <a:solidFill>
                  <a:srgbClr val="FF3399"/>
                </a:solidFill>
                <a:latin typeface="Monotype Corsiva" pitchFamily="66" charset="0"/>
              </a:rPr>
              <a:t>нимание!</a:t>
            </a:r>
            <a:endParaRPr lang="ru-RU" sz="9600" b="1" dirty="0">
              <a:solidFill>
                <a:srgbClr val="FF3399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5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00B050"/>
                </a:solidFill>
                <a:latin typeface="Comic Sans MS" pitchFamily="66" charset="0"/>
              </a:rPr>
              <a:t>Река Нева</a:t>
            </a:r>
            <a:endParaRPr lang="ru-RU" sz="6600" b="1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15662" cy="3816424"/>
          </a:xfrm>
        </p:spPr>
      </p:pic>
    </p:spTree>
    <p:extLst>
      <p:ext uri="{BB962C8B-B14F-4D97-AF65-F5344CB8AC3E}">
        <p14:creationId xmlns:p14="http://schemas.microsoft.com/office/powerpoint/2010/main" val="31532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" y="404664"/>
            <a:ext cx="9135375" cy="60932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B050"/>
                </a:solidFill>
                <a:latin typeface="Comic Sans MS" pitchFamily="66" charset="0"/>
              </a:rPr>
              <a:t>Памятник Петру </a:t>
            </a:r>
            <a:r>
              <a:rPr lang="en-US" sz="6000" b="1" i="1" dirty="0" smtClean="0">
                <a:solidFill>
                  <a:srgbClr val="00B050"/>
                </a:solidFill>
                <a:latin typeface="Comic Sans MS" pitchFamily="66" charset="0"/>
              </a:rPr>
              <a:t>I</a:t>
            </a:r>
            <a:endParaRPr lang="ru-RU" sz="6000" b="1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4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32078" cy="64533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FF00"/>
                </a:solidFill>
                <a:latin typeface="Comic Sans MS" pitchFamily="66" charset="0"/>
              </a:rPr>
              <a:t>Разводные мосты</a:t>
            </a:r>
            <a:endParaRPr lang="ru-RU" sz="60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Санкт-Петербурга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6752"/>
            <a:ext cx="5184576" cy="5443805"/>
          </a:xfrm>
        </p:spPr>
      </p:pic>
    </p:spTree>
    <p:extLst>
      <p:ext uri="{BB962C8B-B14F-4D97-AF65-F5344CB8AC3E}">
        <p14:creationId xmlns:p14="http://schemas.microsoft.com/office/powerpoint/2010/main" val="33571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8899" y="-883237"/>
            <a:ext cx="6418298" cy="913811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  <a:latin typeface="Comic Sans MS" pitchFamily="66" charset="0"/>
              </a:rPr>
              <a:t>План Санкт-Петербурга</a:t>
            </a:r>
            <a:endParaRPr lang="ru-RU" sz="5400" b="1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6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188" cy="6858000"/>
          </a:xfrm>
        </p:spPr>
      </p:pic>
    </p:spTree>
    <p:extLst>
      <p:ext uri="{BB962C8B-B14F-4D97-AF65-F5344CB8AC3E}">
        <p14:creationId xmlns:p14="http://schemas.microsoft.com/office/powerpoint/2010/main" val="40708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00B050"/>
                </a:solidFill>
                <a:latin typeface="Comic Sans MS" pitchFamily="66" charset="0"/>
              </a:rPr>
              <a:t>Зимний дворец</a:t>
            </a:r>
            <a:endParaRPr lang="ru-RU" sz="6600" b="1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268760"/>
            <a:ext cx="8706849" cy="5328592"/>
          </a:xfrm>
        </p:spPr>
      </p:pic>
    </p:spTree>
    <p:extLst>
      <p:ext uri="{BB962C8B-B14F-4D97-AF65-F5344CB8AC3E}">
        <p14:creationId xmlns:p14="http://schemas.microsoft.com/office/powerpoint/2010/main" val="12543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55119" cy="609730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FF00"/>
                </a:solidFill>
                <a:latin typeface="Comic Sans MS" pitchFamily="66" charset="0"/>
              </a:rPr>
              <a:t>Эрмитаж </a:t>
            </a:r>
            <a:endParaRPr lang="ru-RU" sz="66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29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Город на Неве. </vt:lpstr>
      <vt:lpstr>Река Нева</vt:lpstr>
      <vt:lpstr>Памятник Петру I</vt:lpstr>
      <vt:lpstr>Разводные мосты</vt:lpstr>
      <vt:lpstr>Герб Санкт-Петербурга</vt:lpstr>
      <vt:lpstr>План Санкт-Петербурга</vt:lpstr>
      <vt:lpstr>Презентация PowerPoint</vt:lpstr>
      <vt:lpstr>Зимний дворец</vt:lpstr>
      <vt:lpstr>Эрмитаж </vt:lpstr>
      <vt:lpstr>Петропавловская крепость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на Неве. Путешествие по Оке.</dc:title>
  <dc:creator>Admin</dc:creator>
  <cp:lastModifiedBy>Admin</cp:lastModifiedBy>
  <cp:revision>9</cp:revision>
  <dcterms:created xsi:type="dcterms:W3CDTF">2012-04-26T15:55:51Z</dcterms:created>
  <dcterms:modified xsi:type="dcterms:W3CDTF">2012-04-26T19:08:32Z</dcterms:modified>
</cp:coreProperties>
</file>