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160000" cy="9271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354" y="-102"/>
      </p:cViewPr>
      <p:guideLst>
        <p:guide orient="horz" pos="292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880021"/>
            <a:ext cx="8636000" cy="19872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53566"/>
            <a:ext cx="7112000" cy="23692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8EA-3846-425C-B4C0-DEBB591C7B2A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5F0-C371-486D-BADB-0AEC77618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8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8EA-3846-425C-B4C0-DEBB591C7B2A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5F0-C371-486D-BADB-0AEC77618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9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371272"/>
            <a:ext cx="2286000" cy="79103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371272"/>
            <a:ext cx="6688667" cy="79103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8EA-3846-425C-B4C0-DEBB591C7B2A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5F0-C371-486D-BADB-0AEC77618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3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8EA-3846-425C-B4C0-DEBB591C7B2A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5F0-C371-486D-BADB-0AEC77618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5957478"/>
            <a:ext cx="8636000" cy="18413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3929446"/>
            <a:ext cx="8636000" cy="20280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8EA-3846-425C-B4C0-DEBB591C7B2A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5F0-C371-486D-BADB-0AEC77618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0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2163236"/>
            <a:ext cx="4487333" cy="61184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4667" y="2163236"/>
            <a:ext cx="4487333" cy="61184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8EA-3846-425C-B4C0-DEBB591C7B2A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5F0-C371-486D-BADB-0AEC77618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3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075246"/>
            <a:ext cx="4489098" cy="86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0" y="2940109"/>
            <a:ext cx="4489098" cy="5341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2075246"/>
            <a:ext cx="4490861" cy="86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61141" y="2940109"/>
            <a:ext cx="4490861" cy="5341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8EA-3846-425C-B4C0-DEBB591C7B2A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5F0-C371-486D-BADB-0AEC77618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9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8EA-3846-425C-B4C0-DEBB591C7B2A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5F0-C371-486D-BADB-0AEC77618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9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8EA-3846-425C-B4C0-DEBB591C7B2A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5F0-C371-486D-BADB-0AEC77618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5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69123"/>
            <a:ext cx="3342570" cy="15709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278" y="369125"/>
            <a:ext cx="5679722" cy="79125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1940045"/>
            <a:ext cx="3342570" cy="6341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8EA-3846-425C-B4C0-DEBB591C7B2A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5F0-C371-486D-BADB-0AEC77618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6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6489700"/>
            <a:ext cx="6096000" cy="7661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828381"/>
            <a:ext cx="6096000" cy="5562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7255846"/>
            <a:ext cx="6096000" cy="10880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8EA-3846-425C-B4C0-DEBB591C7B2A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5F0-C371-486D-BADB-0AEC77618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56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71270"/>
            <a:ext cx="9144000" cy="1545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163236"/>
            <a:ext cx="9144000" cy="611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8592846"/>
            <a:ext cx="2370667" cy="493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1D8EA-3846-425C-B4C0-DEBB591C7B2A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8592846"/>
            <a:ext cx="3217333" cy="493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8592846"/>
            <a:ext cx="2370667" cy="493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35F0-C371-486D-BADB-0AEC77618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4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4.png"/><Relationship Id="rId2" Type="http://schemas.openxmlformats.org/officeDocument/2006/relationships/audio" Target="file:///C:\Users\&#1050;&#1072;&#1073;&#1080;&#1085;&#1077;&#1090;%204%20(4%20&#1073;&#1083;&#1086;&#1082;)\Desktop\&#1086;&#1090;&#1082;&#1088;.&#1091;&#1088;&#1086;&#1082;&#1088;&#1091;&#1089;&#1089;&#1082;&#1080;&#1081;%202012\&#1091;&#1088;&#1086;&#1082;\Paul%20Mauriat%20-%20love%20Story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139700"/>
            <a:ext cx="10160000" cy="635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Группа 4"/>
          <p:cNvGrpSpPr/>
          <p:nvPr/>
        </p:nvGrpSpPr>
        <p:grpSpPr>
          <a:xfrm>
            <a:off x="323850" y="5829300"/>
            <a:ext cx="8896350" cy="1229630"/>
            <a:chOff x="323850" y="5829300"/>
            <a:chExt cx="8896350" cy="1229630"/>
          </a:xfrm>
        </p:grpSpPr>
        <p:sp>
          <p:nvSpPr>
            <p:cNvPr id="3" name="TextBox 2"/>
            <p:cNvSpPr txBox="1"/>
            <p:nvPr/>
          </p:nvSpPr>
          <p:spPr>
            <a:xfrm>
              <a:off x="431800" y="5829300"/>
              <a:ext cx="87884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Paul Mauriat - love Story</a:t>
              </a:r>
              <a:endParaRPr lang="ru-RU" sz="1500">
                <a:solidFill>
                  <a:srgbClr val="000000"/>
                </a:solidFill>
                <a:latin typeface="Times New Roman - 20"/>
              </a:endParaRPr>
            </a:p>
          </p:txBody>
        </p:sp>
        <p:pic>
          <p:nvPicPr>
            <p:cNvPr id="4" name="Paul Mauriat - love Story.mp3">
              <a:hlinkClick r:id="" action="ppaction://media"/>
            </p:cNvPr>
            <p:cNvPicPr>
              <a:picLocks noRot="1" noChangeAspect="1"/>
            </p:cNvPicPr>
            <p:nvPr>
              <a:audioFile r:link="rId2"/>
            </p:nvPr>
          </p:nvPicPr>
          <p:blipFill>
            <a:blip r:embed="rId6"/>
            <a:stretch>
              <a:fillRect/>
            </a:stretch>
          </p:blipFill>
          <p:spPr>
            <a:xfrm>
              <a:off x="323850" y="6887480"/>
              <a:ext cx="171450" cy="171450"/>
            </a:xfrm>
            <a:prstGeom prst="rect">
              <a:avLst/>
            </a:prstGeom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1029" name="ShockwaveFlash1" r:id="rId3" imgW="754200" imgH="754200"/>
        </mc:Choice>
        <mc:Fallback>
          <p:control name="ShockwaveFlash1" r:id="rId3" imgW="754200" imgH="7542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21800" y="6165850"/>
                  <a:ext cx="754063" cy="754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577253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F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04800" y="533400"/>
            <a:ext cx="9442704" cy="5914009"/>
            <a:chOff x="304800" y="533400"/>
            <a:chExt cx="9442704" cy="5914009"/>
          </a:xfrm>
        </p:grpSpPr>
        <p:pic>
          <p:nvPicPr>
            <p:cNvPr id="2" name="Рисунок 1"/>
            <p:cNvPicPr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4800" y="863600"/>
              <a:ext cx="2954020" cy="295402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Рисунок 2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1700" y="4495800"/>
              <a:ext cx="2673731" cy="195160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" name="Рисунок 3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" y="533400"/>
              <a:ext cx="4045077" cy="461772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5" name="Рисунок 4"/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569200" y="3657600"/>
              <a:ext cx="2178304" cy="268833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Рисунок 5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00" y="1600200"/>
              <a:ext cx="2356231" cy="211683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24433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47650" y="-114300"/>
            <a:ext cx="9950450" cy="8705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584200"/>
            <a:ext cx="2559050" cy="3460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>
            <a:hlinkClick r:id="" action="ppaction://noaction"/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550" y="7626350"/>
            <a:ext cx="863600" cy="863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3086" name="ShockwaveFlash1" r:id="rId2" imgW="8156520" imgH="6118200"/>
        </mc:Choice>
        <mc:Fallback>
          <p:control name="ShockwaveFlash1" r:id="rId2" imgW="8156520" imgH="61182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188" y="1395413"/>
                  <a:ext cx="8156575" cy="6118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010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F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177800"/>
            <a:ext cx="7583170" cy="66941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50200" y="4114800"/>
            <a:ext cx="2178304" cy="2688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825500"/>
            <a:ext cx="6511417" cy="42889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67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F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622800"/>
            <a:ext cx="1535938" cy="1908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546100" y="1536700"/>
            <a:ext cx="8712200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b="1" smtClean="0">
                <a:solidFill>
                  <a:srgbClr val="4B0082"/>
                </a:solidFill>
                <a:latin typeface="Arial - 24"/>
              </a:rPr>
              <a:t>33</a:t>
            </a:r>
          </a:p>
          <a:p>
            <a:r>
              <a:rPr lang="ru-RU" b="1" smtClean="0">
                <a:solidFill>
                  <a:srgbClr val="4B0082"/>
                </a:solidFill>
                <a:latin typeface="Arial - 24"/>
              </a:rPr>
              <a:t>10</a:t>
            </a:r>
          </a:p>
          <a:p>
            <a:r>
              <a:rPr lang="ru-RU" b="1" smtClean="0">
                <a:solidFill>
                  <a:srgbClr val="4B0082"/>
                </a:solidFill>
                <a:latin typeface="Arial - 24"/>
              </a:rPr>
              <a:t>а о э ы у</a:t>
            </a:r>
          </a:p>
          <a:p>
            <a:r>
              <a:rPr lang="ru-RU" b="1" smtClean="0">
                <a:solidFill>
                  <a:srgbClr val="4B0082"/>
                </a:solidFill>
                <a:latin typeface="Arial - 24"/>
              </a:rPr>
              <a:t>я ё е и ю</a:t>
            </a:r>
          </a:p>
          <a:p>
            <a:r>
              <a:rPr lang="ru-RU" b="1" smtClean="0">
                <a:solidFill>
                  <a:srgbClr val="4B0082"/>
                </a:solidFill>
                <a:latin typeface="Arial - 24"/>
              </a:rPr>
              <a:t>паль-то,  шос-се,  язык, читай-те</a:t>
            </a:r>
            <a:endParaRPr lang="ru-RU" b="1">
              <a:solidFill>
                <a:srgbClr val="4B0082"/>
              </a:solidFill>
              <a:latin typeface="Arial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0700" y="292100"/>
            <a:ext cx="70358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b="1" smtClean="0">
                <a:solidFill>
                  <a:srgbClr val="FFFFFF"/>
                </a:solidFill>
                <a:latin typeface="Arial - 36"/>
              </a:rPr>
              <a:t>Сформулируйте вопросы,</a:t>
            </a:r>
          </a:p>
          <a:p>
            <a:r>
              <a:rPr lang="ru-RU" sz="2700" b="1" smtClean="0">
                <a:solidFill>
                  <a:srgbClr val="FFFFFF"/>
                </a:solidFill>
                <a:latin typeface="Arial - 36"/>
              </a:rPr>
              <a:t>на которые можем ответить</a:t>
            </a:r>
            <a:endParaRPr lang="ru-RU" sz="2700" b="1">
              <a:solidFill>
                <a:srgbClr val="FFFFFF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66700"/>
            <a:ext cx="70358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b="1" smtClean="0">
                <a:solidFill>
                  <a:srgbClr val="004000"/>
                </a:solidFill>
                <a:latin typeface="Arial - 36"/>
              </a:rPr>
              <a:t>Сформулируйте вопросы,</a:t>
            </a:r>
          </a:p>
          <a:p>
            <a:r>
              <a:rPr lang="ru-RU" sz="2700" b="1" smtClean="0">
                <a:solidFill>
                  <a:srgbClr val="004000"/>
                </a:solidFill>
                <a:latin typeface="Arial - 36"/>
              </a:rPr>
              <a:t>на которые можем ответить</a:t>
            </a:r>
            <a:endParaRPr lang="ru-RU" sz="2700" b="1">
              <a:solidFill>
                <a:srgbClr val="004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2610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F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6000" y="-2413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6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F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622800"/>
            <a:ext cx="1535938" cy="1908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257300" y="546100"/>
            <a:ext cx="65278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b="1" smtClean="0">
                <a:solidFill>
                  <a:srgbClr val="4B0082"/>
                </a:solidFill>
                <a:latin typeface="Arial - 24"/>
              </a:rPr>
              <a:t>Я пол_ю грядки тяпкой.</a:t>
            </a:r>
            <a:endParaRPr lang="ru-RU" b="1">
              <a:solidFill>
                <a:srgbClr val="4B0082"/>
              </a:solidFill>
              <a:latin typeface="Arial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4600" y="1752600"/>
            <a:ext cx="7467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b="1" smtClean="0">
                <a:solidFill>
                  <a:srgbClr val="4B0082"/>
                </a:solidFill>
                <a:latin typeface="Arial - 24"/>
              </a:rPr>
              <a:t>Я пол_ю морковь из лейки.</a:t>
            </a:r>
            <a:endParaRPr lang="ru-RU" b="1">
              <a:solidFill>
                <a:srgbClr val="4B0082"/>
              </a:solidFill>
              <a:latin typeface="Arial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8100" y="2971800"/>
            <a:ext cx="82042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b="1" smtClean="0">
                <a:solidFill>
                  <a:srgbClr val="4B0082"/>
                </a:solidFill>
                <a:latin typeface="Arial - 24"/>
              </a:rPr>
              <a:t>Я встретил девочку (П, п)ол_ю.</a:t>
            </a:r>
            <a:endParaRPr lang="ru-RU" b="1">
              <a:solidFill>
                <a:srgbClr val="4B0082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500" y="5219700"/>
            <a:ext cx="635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b="1" dirty="0" smtClean="0">
                <a:solidFill>
                  <a:srgbClr val="8B0000"/>
                </a:solidFill>
                <a:latin typeface="Arial - 24"/>
              </a:rPr>
              <a:t>ь</a:t>
            </a:r>
            <a:endParaRPr lang="ru-RU" b="1" dirty="0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5400" y="5981700"/>
            <a:ext cx="635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b="1" smtClean="0">
                <a:solidFill>
                  <a:srgbClr val="8B0000"/>
                </a:solidFill>
                <a:latin typeface="Arial - 24"/>
              </a:rPr>
              <a:t>ь</a:t>
            </a:r>
            <a:endParaRPr lang="ru-RU" b="1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9400" y="6134100"/>
            <a:ext cx="635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b="1" smtClean="0">
                <a:solidFill>
                  <a:srgbClr val="8B0000"/>
                </a:solidFill>
                <a:latin typeface="Arial - 24"/>
              </a:rPr>
              <a:t>ь</a:t>
            </a:r>
            <a:endParaRPr lang="ru-RU" b="1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6300" y="6045200"/>
            <a:ext cx="635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b="1" smtClean="0">
                <a:solidFill>
                  <a:srgbClr val="8B0000"/>
                </a:solidFill>
                <a:latin typeface="Arial - 24"/>
              </a:rPr>
              <a:t>ь</a:t>
            </a:r>
            <a:endParaRPr lang="ru-RU" b="1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7100" y="5600700"/>
            <a:ext cx="635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b="1" smtClean="0">
                <a:solidFill>
                  <a:srgbClr val="8B0000"/>
                </a:solidFill>
                <a:latin typeface="Arial - 24"/>
              </a:rPr>
              <a:t>ь</a:t>
            </a:r>
            <a:endParaRPr lang="ru-RU" b="1">
              <a:solidFill>
                <a:srgbClr val="8B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24586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</Words>
  <Application>Microsoft Office PowerPoint</Application>
  <PresentationFormat>Произвольный</PresentationFormat>
  <Paragraphs>18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4 (4 блок)</dc:creator>
  <cp:lastModifiedBy>Кабинет 4 (4 блок)</cp:lastModifiedBy>
  <cp:revision>6</cp:revision>
  <dcterms:created xsi:type="dcterms:W3CDTF">2013-05-06T18:12:13Z</dcterms:created>
  <dcterms:modified xsi:type="dcterms:W3CDTF">2013-05-06T18:19:34Z</dcterms:modified>
</cp:coreProperties>
</file>