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D58"/>
    <a:srgbClr val="13343D"/>
    <a:srgbClr val="5428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BB73-4427-4727-9772-F47CDF99691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2E1E-D2C0-407E-BEAC-409EC132E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96361"/>
            <a:ext cx="842493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50800"/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Тест 2. </a:t>
            </a:r>
            <a:r>
              <a:rPr kumimoji="0" lang="ru-RU" sz="3200" b="1" i="0" u="none" strike="noStrike" normalizeH="0" baseline="0" dirty="0" err="1" smtClean="0">
                <a:ln w="50800"/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Предложение.Словосочетание</a:t>
            </a:r>
            <a:r>
              <a:rPr kumimoji="0" lang="ru-RU" sz="3200" b="1" i="0" u="none" strike="noStrike" normalizeH="0" baseline="0" dirty="0" smtClean="0">
                <a:ln w="50800"/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1" i="0" u="none" strike="noStrike" normalizeH="0" baseline="0" dirty="0" smtClean="0">
              <a:ln w="50800"/>
              <a:solidFill>
                <a:srgbClr val="C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normalizeH="0" baseline="0" dirty="0" smtClean="0">
                <a:ln w="50800"/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А1. </a:t>
            </a:r>
            <a:r>
              <a:rPr kumimoji="0" lang="ru-RU" sz="3000" b="1" i="0" u="none" strike="noStrike" normalizeH="0" baseline="0" dirty="0" smtClean="0">
                <a:ln w="50800"/>
                <a:solidFill>
                  <a:srgbClr val="13343D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Отметь повествовательное предложение. </a:t>
            </a:r>
            <a:endParaRPr kumimoji="0" lang="ru-RU" sz="3000" b="1" i="0" u="none" strike="noStrike" normalizeH="0" baseline="0" dirty="0" smtClean="0">
              <a:ln w="50800"/>
              <a:solidFill>
                <a:srgbClr val="13343D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1) Какой находке обрадовались ребята? 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2) Как чудесно в берёзовом в лесу! 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3) На одиноком пляже.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4) Вот лист отделился от ветки и  медленно  падает</a:t>
            </a:r>
            <a:r>
              <a:rPr kumimoji="0" lang="ru-RU" sz="2800" b="1" i="0" u="none" strike="noStrike" normalizeH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на землю</a:t>
            </a: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0" name="Нашивка 9"/>
          <p:cNvSpPr/>
          <p:nvPr/>
        </p:nvSpPr>
        <p:spPr>
          <a:xfrm rot="5400000">
            <a:off x="539552" y="4509120"/>
            <a:ext cx="288032" cy="288032"/>
          </a:xfrm>
          <a:prstGeom prst="chevron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4" descr="http://s60.radikal.ru/i167/0809/09/2de75a8025e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53987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childrensbook.narod.ru/23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60648"/>
            <a:ext cx="1174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847167"/>
            <a:ext cx="756084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50800"/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А2. </a:t>
            </a:r>
            <a:r>
              <a:rPr kumimoji="0" lang="ru-RU" sz="3200" b="1" i="0" u="none" strike="noStrike" normalizeH="0" baseline="0" dirty="0" smtClean="0">
                <a:ln w="50800"/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Какое предложение называется вопросительным?</a:t>
            </a:r>
            <a:endParaRPr kumimoji="0" lang="ru-RU" sz="3200" b="1" i="0" u="none" strike="noStrike" normalizeH="0" baseline="0" dirty="0" smtClean="0">
              <a:ln w="50800"/>
              <a:solidFill>
                <a:schemeClr val="accent5">
                  <a:lumMod val="50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1) в котором о чём-то сообщают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2) в котором о чём-то спрашивают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3) в котором советуют что-либо сделать, действовать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4) которое произносится спокойным голосом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 rot="5400000">
            <a:off x="755576" y="2780928"/>
            <a:ext cx="288032" cy="288032"/>
          </a:xfrm>
          <a:prstGeom prst="chevron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 descr="http://childrensbook.narod.ru/2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437112"/>
            <a:ext cx="1174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55576" y="476672"/>
            <a:ext cx="777686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A3. </a:t>
            </a:r>
            <a:r>
              <a:rPr kumimoji="0" lang="ru-RU" sz="2800" b="1" i="0" u="none" strike="noStrike" normalizeH="0" baseline="0" dirty="0" smtClean="0">
                <a:ln w="50800"/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Найди простое распространённое предложение.</a:t>
            </a:r>
            <a:endParaRPr kumimoji="0" lang="ru-RU" sz="2800" b="1" i="0" u="none" strike="noStrike" normalizeH="0" baseline="0" dirty="0" smtClean="0">
              <a:ln w="50800"/>
              <a:solidFill>
                <a:schemeClr val="accent5">
                  <a:lumMod val="50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1) Интересно искать грибы в траве.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2) Идёт</a:t>
            </a:r>
            <a:r>
              <a:rPr kumimoji="0" lang="ru-RU" sz="2800" b="1" i="0" u="none" strike="noStrike" normalizeH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дождь</a:t>
            </a: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3) Жаркое яркое солнце.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4) Мы громко крикнули, и птица вспорхнула в небо.</a:t>
            </a:r>
            <a:endParaRPr kumimoji="0" lang="ru-RU" sz="2800" b="1" i="0" u="none" strike="noStrike" normalizeH="0" baseline="0" dirty="0" smtClean="0">
              <a:ln w="50800"/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Нашивка 2"/>
          <p:cNvSpPr/>
          <p:nvPr/>
        </p:nvSpPr>
        <p:spPr>
          <a:xfrm rot="5400000">
            <a:off x="755576" y="2060848"/>
            <a:ext cx="288032" cy="288032"/>
          </a:xfrm>
          <a:prstGeom prst="chevron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 descr="http://childrensbook.narod.ru/2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365104"/>
            <a:ext cx="1174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39552" y="346447"/>
            <a:ext cx="828092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50800"/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А4. </a:t>
            </a:r>
            <a:r>
              <a:rPr kumimoji="0" lang="ru-RU" sz="3200" b="1" i="0" u="none" strike="noStrike" normalizeH="0" baseline="0" dirty="0" smtClean="0">
                <a:ln w="50800"/>
                <a:solidFill>
                  <a:srgbClr val="13343D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такое словосочетание?</a:t>
            </a:r>
            <a:endParaRPr kumimoji="0" lang="ru-RU" sz="3200" b="1" i="0" u="none" strike="noStrike" normalizeH="0" baseline="0" dirty="0" smtClean="0">
              <a:ln w="50800"/>
              <a:solidFill>
                <a:srgbClr val="13343D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normalizeH="0" baseline="0" dirty="0" smtClean="0">
              <a:ln w="50800"/>
              <a:solidFill>
                <a:srgbClr val="001D58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normalizeH="0" baseline="0" dirty="0" smtClean="0">
                <a:ln w="50800"/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1) два любых слова</a:t>
            </a:r>
            <a:endParaRPr kumimoji="0" lang="ru-RU" sz="3000" b="1" i="0" u="none" strike="noStrike" normalizeH="0" baseline="0" dirty="0" smtClean="0">
              <a:ln w="50800"/>
              <a:solidFill>
                <a:srgbClr val="001D58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normalizeH="0" baseline="0" dirty="0" smtClean="0">
                <a:ln w="50800"/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2) два слова, связанных по смыслу</a:t>
            </a:r>
            <a:endParaRPr kumimoji="0" lang="ru-RU" sz="3000" b="1" i="0" u="none" strike="noStrike" normalizeH="0" baseline="0" dirty="0" smtClean="0">
              <a:ln w="50800"/>
              <a:solidFill>
                <a:srgbClr val="001D58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normalizeH="0" baseline="0" dirty="0" smtClean="0">
                <a:ln w="50800"/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3) подлежащее и сказуемое</a:t>
            </a:r>
            <a:endParaRPr kumimoji="0" lang="ru-RU" sz="3000" b="1" i="0" u="none" strike="noStrike" normalizeH="0" baseline="0" dirty="0" smtClean="0">
              <a:ln w="50800"/>
              <a:solidFill>
                <a:srgbClr val="001D58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normalizeH="0" baseline="0" dirty="0" smtClean="0">
                <a:ln w="50800"/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4) второстепенные члены предложения</a:t>
            </a:r>
            <a:endParaRPr kumimoji="0" lang="ru-RU" sz="3000" b="1" i="0" u="none" strike="noStrike" normalizeH="0" baseline="0" dirty="0" smtClean="0">
              <a:ln w="50800"/>
              <a:solidFill>
                <a:srgbClr val="001D58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 rot="5400000">
            <a:off x="611560" y="2276872"/>
            <a:ext cx="288032" cy="288032"/>
          </a:xfrm>
          <a:prstGeom prst="chevron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 descr="http://childrensbook.narod.ru/2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4437112"/>
            <a:ext cx="1174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95536" y="511677"/>
            <a:ext cx="8424936" cy="564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В1.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343D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Укажи сложное предложение.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3343D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1) Поздно</a:t>
            </a:r>
            <a:r>
              <a:rPr kumimoji="0" lang="ru-RU" sz="3000" b="1" i="0" u="none" strike="noStrike" cap="none" normalizeH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вечером 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 </a:t>
            </a:r>
            <a:r>
              <a:rPr lang="ru-RU" sz="3000" b="1" dirty="0" smtClean="0"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легли спать.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542804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2) Мы</a:t>
            </a:r>
            <a:r>
              <a:rPr kumimoji="0" lang="ru-RU" sz="3000" b="1" i="0" u="none" strike="noStrike" cap="none" normalizeH="0" dirty="0" smtClean="0">
                <a:ln>
                  <a:noFill/>
                </a:ln>
                <a:solidFill>
                  <a:srgbClr val="542804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заготовили на зиму много яблочного варенья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542804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542804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3) Рассказ, думает, стыдно, камень.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542804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4) В саду Саша собирал яблоки, а Петя копал картофель.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542804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 rot="5400000">
            <a:off x="467544" y="4221088"/>
            <a:ext cx="288032" cy="288032"/>
          </a:xfrm>
          <a:prstGeom prst="chevron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 descr="http://childrensbook.narod.ru/2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581128"/>
            <a:ext cx="1174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414536"/>
            <a:ext cx="8424936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В2.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343D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Что такое второстепенные члены предложения?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3343D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1) </a:t>
            </a:r>
            <a:r>
              <a:rPr lang="ru-RU" sz="3000" b="1" dirty="0" smtClean="0"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словарные  слова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2) подлежащее и сказуемое 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3) все </a:t>
            </a:r>
            <a:r>
              <a:rPr lang="ru-RU" sz="3000" b="1" dirty="0" smtClean="0"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сложн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ые слова 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4)</a:t>
            </a:r>
            <a:r>
              <a:rPr lang="ru-RU" sz="3000" b="1" dirty="0" smtClean="0"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все члены предложения, кроме главных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 rot="5400000">
            <a:off x="467544" y="4005064"/>
            <a:ext cx="288032" cy="288032"/>
          </a:xfrm>
          <a:prstGeom prst="chevron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 descr="http://childrensbook.narod.ru/2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4437112"/>
            <a:ext cx="1174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692696"/>
            <a:ext cx="80648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В3.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343D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Какая запись не является словосочетанием?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3343D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1) рыжая белочка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2) наблюдал за котёнком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3) птицы улетают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4) под палящим солнцем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 rot="5400000">
            <a:off x="683568" y="4005064"/>
            <a:ext cx="288032" cy="288032"/>
          </a:xfrm>
          <a:prstGeom prst="chevron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 descr="http://childrensbook.narod.ru/2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60648"/>
            <a:ext cx="1174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476672"/>
            <a:ext cx="82809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С1.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343D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 называется предложение, состоящее только из главных членов?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3343D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□1</a:t>
            </a:r>
            <a:r>
              <a:rPr lang="ru-RU" sz="3000" b="1" dirty="0" smtClean="0"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) распространённое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□2)</a:t>
            </a:r>
            <a:r>
              <a:rPr lang="ru-RU" sz="3000" b="1" dirty="0" smtClean="0"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сложное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□3) </a:t>
            </a:r>
            <a:r>
              <a:rPr lang="ru-RU" sz="3000" b="1" dirty="0" smtClean="0"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нераспространённое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□4)</a:t>
            </a:r>
            <a:r>
              <a:rPr lang="ru-RU" sz="3000" b="1" dirty="0" smtClean="0">
                <a:solidFill>
                  <a:srgbClr val="001D58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простое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 rot="5400000">
            <a:off x="539552" y="3861048"/>
            <a:ext cx="288032" cy="288032"/>
          </a:xfrm>
          <a:prstGeom prst="chevron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 descr="http://childrensbook.narod.ru/2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60648"/>
            <a:ext cx="1174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332656"/>
            <a:ext cx="835292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С2.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343D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Укажи главные члены в предложении.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3343D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13343D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Узкая тропинка загадочно петляла по зелёному лугу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343D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13343D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1)</a:t>
            </a:r>
            <a:r>
              <a:rPr lang="ru-RU" sz="3000" b="1" dirty="0" smtClean="0">
                <a:solidFill>
                  <a:srgbClr val="13343D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узкая тропинка 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2)</a:t>
            </a:r>
            <a:r>
              <a:rPr lang="ru-RU" sz="2800" b="1" dirty="0" smtClean="0">
                <a:solidFill>
                  <a:srgbClr val="13343D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13343D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тропинка петляла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3)</a:t>
            </a:r>
            <a:r>
              <a:rPr lang="ru-RU" sz="3000" b="1" dirty="0" smtClean="0">
                <a:solidFill>
                  <a:srgbClr val="13343D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lang="ru-RU" sz="3000" b="1" smtClean="0">
                <a:solidFill>
                  <a:srgbClr val="13343D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зелёному лугу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1D5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□ 4)</a:t>
            </a:r>
            <a:r>
              <a:rPr lang="ru-RU" sz="3000" b="1" dirty="0" smtClean="0">
                <a:solidFill>
                  <a:srgbClr val="13343D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загадочно петляла 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1D58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 rot="5400000">
            <a:off x="539552" y="3861048"/>
            <a:ext cx="288032" cy="288032"/>
          </a:xfrm>
          <a:prstGeom prst="chevron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 descr="http://childrensbook.narod.ru/2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60648"/>
            <a:ext cx="1008112" cy="166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346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Слетов</dc:creator>
  <cp:lastModifiedBy>Слетов</cp:lastModifiedBy>
  <cp:revision>19</cp:revision>
  <dcterms:created xsi:type="dcterms:W3CDTF">2012-09-05T12:42:08Z</dcterms:created>
  <dcterms:modified xsi:type="dcterms:W3CDTF">2012-11-13T16:32:26Z</dcterms:modified>
</cp:coreProperties>
</file>