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4" r:id="rId5"/>
    <p:sldId id="259" r:id="rId6"/>
    <p:sldId id="260" r:id="rId7"/>
    <p:sldId id="263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CEA7-00BB-4924-9D15-173CC03BF88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3A6E-0B86-452F-AE04-5799C5F5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61DF-E779-4A36-B8DF-4299E5403439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71E0-62D4-40F3-95E0-DDA229CBC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6351-7BDF-4780-8CEC-229F4C9B7BE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2543-B529-4FFC-8923-B3F39DA69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281B-E310-426B-A28B-8C73EB19C0C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D9DE-FF27-433F-9FFB-953F3E0B5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6856-B3B7-49C4-9045-2682E9C02937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94BF-C5DD-48DC-87E0-2AB977BAF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5B32-D152-4060-8B15-A1BB9641A5BA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248E-5314-499E-9012-84B79F009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D5FD-E923-4E36-BA91-76A52321EDE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19AA-20D0-42AF-B688-F321C7CA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AED-0B02-46CC-A34D-82927E717CE6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D371-2F4D-4562-85C2-81B6BC2C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A4E-AB8D-42AD-9538-8381F6FA4A6B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B307-4A83-4979-8C62-C1F572F5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FF5D-A917-4D06-AB72-71F25EC82B5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C7E4-2184-44EC-8C31-99E981B78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A7A7-32CE-48BF-A18C-D40907896E1E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F21A-54DE-42DA-B507-55C0D65B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2628D-A051-4D5C-9C52-F37E687892BE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E8E0E4-4D8D-4400-8B7C-417C0326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gif"/><Relationship Id="rId10" Type="http://schemas.openxmlformats.org/officeDocument/2006/relationships/image" Target="../media/image28.jpeg"/><Relationship Id="rId19" Type="http://schemas.openxmlformats.org/officeDocument/2006/relationships/image" Target="../media/image37.gif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ir_Thomas_Browne_by_Joan_Carlile.jp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«Эрудит»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5105400"/>
            <a:ext cx="7853362" cy="1752600"/>
          </a:xfrm>
        </p:spPr>
        <p:txBody>
          <a:bodyPr/>
          <a:lstStyle/>
          <a:p>
            <a:pPr marR="0" eaLnBrk="1" hangingPunct="1"/>
            <a:r>
              <a:rPr lang="ru-RU" b="1" u="sng" smtClean="0"/>
              <a:t>Цель</a:t>
            </a:r>
            <a:r>
              <a:rPr lang="ru-RU" smtClean="0"/>
              <a:t> -познакомиться с новыми терминами, учиться рассуждать, находить закономерности, тренировать внимание, память.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908720"/>
            <a:ext cx="3558087" cy="349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Кто это? Что это?</a:t>
            </a:r>
          </a:p>
        </p:txBody>
      </p:sp>
      <p:sp>
        <p:nvSpPr>
          <p:cNvPr id="6147" name="AutoShape 12" descr="data:image/jpeg;base64,/9j/4AAQSkZJRgABAQAAAQABAAD/2wCEAAkGBhISERUSERQUFRUVFBgSGBUVFBMYGRUVFxUXFRgYGRgXHCceFxkjGRQUIC8gJScpLC0sFR4xNTAqNSYrLCkBCQoKDgwOGg8PGikkHyUsLCksLCwsKSwsLCwpKSwpLCwpKSwpLCwpLCwsLCwsLCwsLCwsKSksLCksLCksLCwpK//AABEIAOwA1QMBIgACEQEDEQH/xAAcAAEAAgMBAQEAAAAAAAAAAAAABQYDBAcCCAH/xAA9EAABAwIEAwYDBgQGAwEAAAABAAIRAwQSITFBBVFhBhMicYGRBzKhI0KxwdHhUnKi8BQzYoKSsiRDUxX/xAAaAQEAAwEBAQAAAAAAAAAAAAAAAQMEAgUG/8QAJxEBAAICAgIBAwQDAAAAAAAAAAECAxEhMQQSQSJRsRNhkdEUcYH/2gAMAwEAAhEDEQA/AO2oiLlyIiICIiAiIgIiICIiAi17++ZRpuq1DDWCT+AA6kkD1WvwbjAuGlzWloBjMgyddvT3XE5KxaKz3IkERF2CIiAiIgIiICIiAiIgIiICIiAiIgIiICIiAiIgIiIKh8SLl3dUaLDnUq4z/JSaXn+o01LdkLTBZ0pEF7e9Pm/xfQED0Ve7avx3BYPuW7abeYqXFXD+DWe6vFKkGgNGgAA8hkPos1PqzWt9uHEc2mXpERaXYiIgIiICIiAiIgIiICIiAiIgIiICIiAiIgIiICIiDn/f99xEjY3oHpa0p9sbPqugLnHYUd5dh5zhlxW3+arXAGvQuXRatUNaXOIDWgkkmAABJJOwhZ/H6m33mXFOtvS1qvFKLSQ6rTaRqC9oI8xOS4t2y+J1W7qOpWzjTtwYlstfVH8ROoadm8teQrvDaj8Ugmeary+T6cVhXbNETqH0jRrteJY5rhzaQR9F7XH+DcWqUxOM9fERPq1Xbg3aYloL5c2OpcPzcuMfnVmdXjX4dVyxK1IvxrpEjQ5r9W9aIiICIiAiIgIiICIiAiIgIiICIuQ9rPixdUL2tbUxTayk8NxGm7ERAOeMxvEgZ6jVc3vFY3Lm1orG5deRcZd8YrzDkKEnQmm6R7Pg+yhbv4icRqHO6c0cmNYwf0tn3Kp/yafur/Xq+gFjuKuFjnH7rS72E/kuG2Xb/iNMgi57waxUDXe8j81YX/FV1S2q0q1GHPpPYKjHeHE5haCQdMzzUR5VJ74TGastz4c3bKNOrXquwsZb0ZJ2xOqGIG5MZDWVF9uu2dS6a+3pENoE5kA4qrRs6dATtGyrA4lI7sF2EYSWgGCWtLQfQEx5r14Yzy9QvPnyLRWKRwzzknWoRFKzbB5kZb59Ft2drUB023MeXmtxmFvyD8/qvx9wSqfaZVN60a4NgubtoJU5wy9wCJkeWnsqvTrHb2W7bXEake8qqyYX/hnaR1IgOg0ZzJJ+z5kayOkeyujHggEZgiQRuCuP0eIgEZyDsrt2Mv6jvBrTAJEuEtz0AAkiTzELb4XkTE/p2/5/TViv8LWiIvXXiIiAiIgIiICIiAiIgIi1+IXraNKpVfk2mx1R38rWlx+gQVP4m9t6dlbPpMd/5NVhbTa3Vgd4TUP8IGccyMtDHzwxrsUkzJmSZJ6nmVtcW41Uuq9S4qmX1HFx6DZo6NEAeSwscsmS8yx5L+0s7CRkdNiFvMomJGcrVt27qUp1Y+XlssdpUvApnfLoslBjQ9g1lw13C9Um7lYqFT7ds5Qqp5S220wyu8Na3X5XCRH4jzUlRt6DxOAtduASIKhOI1i2ti6wpS1eHaa7dehXFonWxndw1gHhc5vQwYP6LDWpOaJw4/Ij/qt9zcv2WBzciq4klF1L/nl0IghYWXTjoP0UpUcHjC/xeYGSib3hzwZY6ehyPpzVkalDap1Kh+83/kp3s1xurRr05kNxgEzIgkA6dCqQy5cDBmeSk7S6fqPxGSWpNZ26idTt9KIoLsXx83dsHv8A8xpwPjcjMH1BB91Or3aWi9YtD0IncbgREXQIiICIiAiIgIiICp/xbvu64Tcc3hlEf76jQf6cSuC4X8bO1nf3DbKmfs7c4qkHJ1YjT/Y0x5vPJc2nUObzqrnNBZXMzyheaTtv7KzsCwWnTCz27dlJ2tKVoU5GcZKRtaoA2nkDMrPeXLb7oH21y16qJuARVBU2HSP2Wje0ZzPuqqyNHjDvGD0X7YX0GJWS7sy9oIInDiA5jl5qHpkhyurEWrpK/WtcPAEgHzyP5BbNWzduPwP4KC4ZWBaOWimmOLQMzG3RY7RqUIu7oEGVo3NYjVWKpUDh4gCFocS4U14OA4ehkj9V1WfuII021AQTmdDuP1CxU6L2GDmNjsVgqY2GHCOS90eIEGDn5q/1nXCXYvhFfudTq0jGFpa8c5dkf+oXQlwnsD2jFvctIIDHkU3SdGk6+mq7qxwIBBkHORuvQ8S+6evzDZituun6iIta0REQEREBERAREQR3aPi4tbStcH/1UnPA5uA8I9XQPVfKlR73uL3kuc5xe5xOZc4yT6klfRfxduAzhNxn83dsHrVYfwBXzlTCoyz8M+afht21Pn5reY39lqWjDly0lbzqB01HMbLDeeWaX6fovVEjEGzpn6ry0RM55alZrSkfX6KuekJJhyWC6blEnPoszDHKFjLpO0H6KmEMVwMLaZ5S3JRvELWfGB5/qpbjdKKIIzh3JaFtcBzYO+SspOo3CW1wd+SsFF8iCoTh1DCY9R1UxSblKpycyPQoE6EZbTn7L13exmeq8V2mMQHiGeW4Xuy4tTd4XxPVccoRXELYgmQHDqJUJXtBEtHmJ/BXi74UXNmk7F/pd+R/VVG8llRzXAtM6FW0tPwmNtOxeA4YRBnmvpbgFyKltRe1wdNNuYiJAAdltBBEdF82Umy8QJM7DX2X0D2BrYrClmDGJuTpiHugHkQIyW/xp+uf9NOGeZWFEReg0iIiAiIgIiICIiDnvxyJ/wDzRGn+Ipz5Yan5wuC0+a+i/i5Y95wmvzp4Kv8Awe2f6S5fPNuDCzZuJZs3aY4c1obmJ5+Xktuqwn5WmOg/Ra1pQOH+9FnFtUHiGQHWPoV509szXrmYBBjQnqtm0yGeYWpilxMmTqCt2jlEex/dRbpDPXjDlutejIGn1X5c1CXZaaaLJTEjPZc61A/bupipEAHn7KAD4OQVjiW1NfkyOW2YUG5peMQ+bfqu8c9uoTXBLmcjHrsVM4szI3iP0VV4JcxUAKuN1ahzO8YC4jUTEhU5I1ZDE4kZx6KK4lw9xIfR31bI16SpqnTkAvyEaZfksx4eHNLZjEMvPYhcROkK7b39xRc3vGuDTuZj9F541dioTizGxjMfspG14g+m40qo0yz36r1fcMpVv8s4HR/tJ8tl1vnkV2wpEVG+eREbfgvoHsXTiwtwcP8AlNPhEZHSch4oiesrh3DeGHvRTe4M8QaXOnC0uOGTGcZ7L6HtaZaxrTEhoBiYkCDE5x55r0vEjczLVgjuWRERb2kREQEREBERAREQaXG+H9/bVqP/ANaT6f8AyYWj6lfK9pTMw7bI9CNQvrVcC+IXZM2vEXPAijcONVh2DiZqMy0IcZHRw6rP5EfTtTmjjaLta7WsncbpeVW4XODjBMbZT+CkLWgxpwvEyJGICD5Jf0i7CGCIEkAAZfykZryd8smkGx2Y+8OY1UrTqAsMScun5r1Q4SD4mx5af2VhvMnYTOW+kH2gqbTtyjw04gJ9HZQpAEtEE/N/qGgXqhaB+bgSNnN1C1DV+0IyIBgCI03TsT1naAg9WkfRVKjShxGmcT6q58LrxEQemkKo8T8FZwjIuJHuoxzvcJYbq0cz7RvyznGxVu7M8TxgCcwo7gtVlRpa75SCDOcz+C0aFF9rWLHZbg82nRTb6o1PcJT/AGhbUoOFVudJx0/gd+i3uA8apvgZYzqT+QX6ys6tQexokub4dPmGY1UXwixpXLZY7ublpgtA8LiN4+6Z5KuIjXKE52i4axwFUtxRk4iZA2OSiRwWIfReQB912YPkefmv3hfaB1GoaFxo0lrmn8zuFI1LilTJDHHCfE3SIOok55Lmd1Twk+xfDDUu2vDi1zGioQWgzmWOaf4ZDsj/AKTyXUVW+w/C206IrNOVZjHFsyAW45IPXFptBElWRe341PTHES3Y6+tRERaHYiIgIiICIiAiIgKk/FrOyb9k6pFZjsbQT3QAMuMcxLeXi97svyowEEHQgg+RyXNq+0TCJjcaccsrAOaIzjSQFgNu91R7i0FoOAGcxHLopulwo2dd9u5znNa0OY8sjEyAYGxIORj6LX4cyKReRIJJk6nNfP2iaWmssk11wjWUCHGIIiYP7aKutrTUcZOZgjUHzGyudhQlpc7XM+igbOwx48JYDJMkHnoYGYUxKrTXLGMpucA9ro0MwT0BH4KKt7ckzE7xO3QqY4q4y2mcvvZExPqjGGnTc+doiNZynqpieESzcKr4qoA+XQTr+6ieN2gNzWpuGpkdCdwpbg9mAQ7bXT9clE9suIgXrnNMiG5lsQY0gKaRzwfCLpNfRdhdlH9yrVWptuLZryR3lPNoAzcz709Aomu1lxRDmZ1GeL+Zu45mFMdgJc8zByIzzOY+qm075+R+VqT6VMPGmogkf9VX6Tw/HWovLarSS9mfiE/M06zzCt3aC6DKVNrQRrIzyz2nTyVMsOBXNzcu/wADTc85OJEAMn+IuhrdDvmusVZtuITrc6hu8TvhXptL4xt0c0iSORnX1Vk7Bdlqty9ryPsqdSmXYyfG0y4tblByaJ6OUr2T+EdVlVla9fThrg/uWeLEQZAc4gCJAkCZ0XVAFsxeL83/AIaMeH5sBEReg0iIiAiIgIiICIiAiIgIiII/jnCv8RTwB2Bwe1wdEloBGKOpYXD1VP4rwCrRc5rWPq0/FUaWCSA0SWv0GKJg7+a6Aioy+PTL25tWLduUXFwDRcWEEFhPhOeYkBaPAWUqdt3tUBziYDfFinYTuukcU7JUqrqZbFIMxS1jG+MOIdHQ4gTMH5jzUNxLsLUl5pPaWgYmNqYi7FMluIDlMGCdBG686/iZI65UTinbm3Emk3GhAMEDWApa6tA/AyQGtaHOOWRO3stnjPC69JjLitSLGuIpgFwxAwSMTdpg/so65uHPnCSJOc5R5nVZLRNZ1MaUTXXbYvLwU6ZbTJBiBAMHqQd1Su0D5uPFuxoPtqpO+tnDN2Q2cHYgVD8aYTUbnJwCDzV2LtENWyuH0Kg3GvmOStfB+JG3rAgYadQYm4i4CD/KZMFU57zodtP0UzYXGNrKeGTi8MTJnbLXPZW5a75Fxr8PNzXpU2EEPqBsjZpzccyTkJPouu8N4PQtwW0KVOkHHEQxobidESY1MKA7D9lG0KbKzw4VXMza6AKcnOGxIJEa566SrWtniYZx13buWzHT1jkREWxaIiICIiAiIgIiICIiAiIgIiICIiAiIgw3lo2qx1N4Ba4EEEBw9jkVzy87KOsyDJqU9nhmbDycJOXWeei6SiozYK5Y1KLVi3bhva23BfhYACAHHDk0g7w4kn3Vc7UWXdvpRp3Yk8jOa6t297GF2G5oQO7MvpxkQSPE3l1HqqV214Vh7ipHzAsOW+oHsvKmlsNvWzHempQlr2efcEd2wuqECGt+99MvM5Bdl7K/D23s2guDatWWvxua04HgEHuzEtGZ35LQ+GXAnU6ffuMYmmmGBuoDgceLeYjSPNXleh42LVfay/Fj1G5ERFsXCIiAiIgIiICIiAiIgIiICIiAiIgIiICIiAiIg81aYc0tOhBB8jkuE8ctLlt221cS54qtAz1c4eE5dCM/dd4XOu0fCsHGbWoyftnse7pg8LvLwtCyeVji2p/f8q8ldxDoNvSDWtaNGtDfYQsiItawREQEREBERAREQEREBERAREQEREBERAREQEREBERAWjd8KbUrUaxMGligQPFibGuojVbyKJiJ7BERSCIiAiIg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1084263"/>
            <a:ext cx="2028825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48" name="AutoShape 14" descr="data:image/jpeg;base64,/9j/4AAQSkZJRgABAQAAAQABAAD/2wCEAAkGBhISERUSERQUFRUVFBgSGBUVFBMYGRUVFxUXFRgYGRgXHCceFxkjGRQUIC8gJScpLC0sFR4xNTAqNSYrLCkBCQoKDgwOGg8PGikkHyUsLCksLCwsKSwsLCwpKSwpLCwpKSwpLCwpLCwsLCwsLCwsLCwsKSksLCksLCksLCwpK//AABEIAOwA1QMBIgACEQEDEQH/xAAcAAEAAgMBAQEAAAAAAAAAAAAABQYDBAcCCAH/xAA9EAABAwIEAwYDBgQGAwEAAAABAAIRAwQSITFBBVFhBhMicYGRBzKhI0KxwdHhUnKi8BQzYoKSsiRDUxX/xAAaAQEAAwEBAQAAAAAAAAAAAAAAAQMEAgUG/8QAJxEBAAICAgIBAwQDAAAAAAAAAAECAxEhMQQSQSJRsRNhkdEUcYH/2gAMAwEAAhEDEQA/AO2oiLlyIiICIiAiIgIiICIiAi17++ZRpuq1DDWCT+AA6kkD1WvwbjAuGlzWloBjMgyddvT3XE5KxaKz3IkERF2CIiAiIgIiICIiAiIgIiICIiAiIgIiICIiAiIgIiIKh8SLl3dUaLDnUq4z/JSaXn+o01LdkLTBZ0pEF7e9Pm/xfQED0Ve7avx3BYPuW7abeYqXFXD+DWe6vFKkGgNGgAA8hkPos1PqzWt9uHEc2mXpERaXYiIgIiICIiAiIgIiICIiAiIgIiICIiAiIgIiICIiDn/f99xEjY3oHpa0p9sbPqugLnHYUd5dh5zhlxW3+arXAGvQuXRatUNaXOIDWgkkmAABJJOwhZ/H6m33mXFOtvS1qvFKLSQ6rTaRqC9oI8xOS4t2y+J1W7qOpWzjTtwYlstfVH8ROoadm8teQrvDaj8Ugmeary+T6cVhXbNETqH0jRrteJY5rhzaQR9F7XH+DcWqUxOM9fERPq1Xbg3aYloL5c2OpcPzcuMfnVmdXjX4dVyxK1IvxrpEjQ5r9W9aIiICIiAiIgIiICIiAiIgIiICIuQ9rPixdUL2tbUxTayk8NxGm7ERAOeMxvEgZ6jVc3vFY3Lm1orG5deRcZd8YrzDkKEnQmm6R7Pg+yhbv4icRqHO6c0cmNYwf0tn3Kp/yafur/Xq+gFjuKuFjnH7rS72E/kuG2Xb/iNMgi57waxUDXe8j81YX/FV1S2q0q1GHPpPYKjHeHE5haCQdMzzUR5VJ74TGastz4c3bKNOrXquwsZb0ZJ2xOqGIG5MZDWVF9uu2dS6a+3pENoE5kA4qrRs6dATtGyrA4lI7sF2EYSWgGCWtLQfQEx5r14Yzy9QvPnyLRWKRwzzknWoRFKzbB5kZb59Ft2drUB023MeXmtxmFvyD8/qvx9wSqfaZVN60a4NgubtoJU5wy9wCJkeWnsqvTrHb2W7bXEake8qqyYX/hnaR1IgOg0ZzJJ+z5kayOkeyujHggEZgiQRuCuP0eIgEZyDsrt2Mv6jvBrTAJEuEtz0AAkiTzELb4XkTE/p2/5/TViv8LWiIvXXiIiAiIgIiICIiAiIgIi1+IXraNKpVfk2mx1R38rWlx+gQVP4m9t6dlbPpMd/5NVhbTa3Vgd4TUP8IGccyMtDHzwxrsUkzJmSZJ6nmVtcW41Uuq9S4qmX1HFx6DZo6NEAeSwscsmS8yx5L+0s7CRkdNiFvMomJGcrVt27qUp1Y+XlssdpUvApnfLoslBjQ9g1lw13C9Um7lYqFT7ds5Qqp5S220wyu8Na3X5XCRH4jzUlRt6DxOAtduASIKhOI1i2ti6wpS1eHaa7dehXFonWxndw1gHhc5vQwYP6LDWpOaJw4/Ij/qt9zcv2WBzciq4klF1L/nl0IghYWXTjoP0UpUcHjC/xeYGSib3hzwZY6ehyPpzVkalDap1Kh+83/kp3s1xurRr05kNxgEzIgkA6dCqQy5cDBmeSk7S6fqPxGSWpNZ26idTt9KIoLsXx83dsHv8A8xpwPjcjMH1BB91Or3aWi9YtD0IncbgREXQIiICIiAiIgIiICp/xbvu64Tcc3hlEf76jQf6cSuC4X8bO1nf3DbKmfs7c4qkHJ1YjT/Y0x5vPJc2nUObzqrnNBZXMzyheaTtv7KzsCwWnTCz27dlJ2tKVoU5GcZKRtaoA2nkDMrPeXLb7oH21y16qJuARVBU2HSP2Wje0ZzPuqqyNHjDvGD0X7YX0GJWS7sy9oIInDiA5jl5qHpkhyurEWrpK/WtcPAEgHzyP5BbNWzduPwP4KC4ZWBaOWimmOLQMzG3RY7RqUIu7oEGVo3NYjVWKpUDh4gCFocS4U14OA4ehkj9V1WfuII021AQTmdDuP1CxU6L2GDmNjsVgqY2GHCOS90eIEGDn5q/1nXCXYvhFfudTq0jGFpa8c5dkf+oXQlwnsD2jFvctIIDHkU3SdGk6+mq7qxwIBBkHORuvQ8S+6evzDZituun6iIta0REQEREBERAREQR3aPi4tbStcH/1UnPA5uA8I9XQPVfKlR73uL3kuc5xe5xOZc4yT6klfRfxduAzhNxn83dsHrVYfwBXzlTCoyz8M+afht21Pn5reY39lqWjDly0lbzqB01HMbLDeeWaX6fovVEjEGzpn6ry0RM55alZrSkfX6KuekJJhyWC6blEnPoszDHKFjLpO0H6KmEMVwMLaZ5S3JRvELWfGB5/qpbjdKKIIzh3JaFtcBzYO+SspOo3CW1wd+SsFF8iCoTh1DCY9R1UxSblKpycyPQoE6EZbTn7L13exmeq8V2mMQHiGeW4Xuy4tTd4XxPVccoRXELYgmQHDqJUJXtBEtHmJ/BXi74UXNmk7F/pd+R/VVG8llRzXAtM6FW0tPwmNtOxeA4YRBnmvpbgFyKltRe1wdNNuYiJAAdltBBEdF82Umy8QJM7DX2X0D2BrYrClmDGJuTpiHugHkQIyW/xp+uf9NOGeZWFEReg0iIiAiIgIiICIiDnvxyJ/wDzRGn+Ipz5Yan5wuC0+a+i/i5Y95wmvzp4Kv8Awe2f6S5fPNuDCzZuJZs3aY4c1obmJ5+Xktuqwn5WmOg/Ra1pQOH+9FnFtUHiGQHWPoV509szXrmYBBjQnqtm0yGeYWpilxMmTqCt2jlEex/dRbpDPXjDlutejIGn1X5c1CXZaaaLJTEjPZc61A/bupipEAHn7KAD4OQVjiW1NfkyOW2YUG5peMQ+bfqu8c9uoTXBLmcjHrsVM4szI3iP0VV4JcxUAKuN1ahzO8YC4jUTEhU5I1ZDE4kZx6KK4lw9xIfR31bI16SpqnTkAvyEaZfksx4eHNLZjEMvPYhcROkK7b39xRc3vGuDTuZj9F541dioTizGxjMfspG14g+m40qo0yz36r1fcMpVv8s4HR/tJ8tl1vnkV2wpEVG+eREbfgvoHsXTiwtwcP8AlNPhEZHSch4oiesrh3DeGHvRTe4M8QaXOnC0uOGTGcZ7L6HtaZaxrTEhoBiYkCDE5x55r0vEjczLVgjuWRERb2kREQEREBERAREQaXG+H9/bVqP/ANaT6f8AyYWj6lfK9pTMw7bI9CNQvrVcC+IXZM2vEXPAijcONVh2DiZqMy0IcZHRw6rP5EfTtTmjjaLta7WsncbpeVW4XODjBMbZT+CkLWgxpwvEyJGICD5Jf0i7CGCIEkAAZfykZryd8smkGx2Y+8OY1UrTqAsMScun5r1Q4SD4mx5af2VhvMnYTOW+kH2gqbTtyjw04gJ9HZQpAEtEE/N/qGgXqhaB+bgSNnN1C1DV+0IyIBgCI03TsT1naAg9WkfRVKjShxGmcT6q58LrxEQemkKo8T8FZwjIuJHuoxzvcJYbq0cz7RvyznGxVu7M8TxgCcwo7gtVlRpa75SCDOcz+C0aFF9rWLHZbg82nRTb6o1PcJT/AGhbUoOFVudJx0/gd+i3uA8apvgZYzqT+QX6ys6tQexokub4dPmGY1UXwixpXLZY7ublpgtA8LiN4+6Z5KuIjXKE52i4axwFUtxRk4iZA2OSiRwWIfReQB912YPkefmv3hfaB1GoaFxo0lrmn8zuFI1LilTJDHHCfE3SIOok55Lmd1Twk+xfDDUu2vDi1zGioQWgzmWOaf4ZDsj/AKTyXUVW+w/C206IrNOVZjHFsyAW45IPXFptBElWRe341PTHES3Y6+tRERaHYiIgIiICIiAiIgKk/FrOyb9k6pFZjsbQT3QAMuMcxLeXi97svyowEEHQgg+RyXNq+0TCJjcaccsrAOaIzjSQFgNu91R7i0FoOAGcxHLopulwo2dd9u5znNa0OY8sjEyAYGxIORj6LX4cyKReRIJJk6nNfP2iaWmssk11wjWUCHGIIiYP7aKutrTUcZOZgjUHzGyudhQlpc7XM+igbOwx48JYDJMkHnoYGYUxKrTXLGMpucA9ro0MwT0BH4KKt7ckzE7xO3QqY4q4y2mcvvZExPqjGGnTc+doiNZynqpieESzcKr4qoA+XQTr+6ieN2gNzWpuGpkdCdwpbg9mAQ7bXT9clE9suIgXrnNMiG5lsQY0gKaRzwfCLpNfRdhdlH9yrVWptuLZryR3lPNoAzcz709Aomu1lxRDmZ1GeL+Zu45mFMdgJc8zByIzzOY+qm075+R+VqT6VMPGmogkf9VX6Tw/HWovLarSS9mfiE/M06zzCt3aC6DKVNrQRrIzyz2nTyVMsOBXNzcu/wADTc85OJEAMn+IuhrdDvmusVZtuITrc6hu8TvhXptL4xt0c0iSORnX1Vk7Bdlqty9ryPsqdSmXYyfG0y4tblByaJ6OUr2T+EdVlVla9fThrg/uWeLEQZAc4gCJAkCZ0XVAFsxeL83/AIaMeH5sBEReg0iIiAiIgIiICIiAiIgIiII/jnCv8RTwB2Bwe1wdEloBGKOpYXD1VP4rwCrRc5rWPq0/FUaWCSA0SWv0GKJg7+a6Aioy+PTL25tWLduUXFwDRcWEEFhPhOeYkBaPAWUqdt3tUBziYDfFinYTuukcU7JUqrqZbFIMxS1jG+MOIdHQ4gTMH5jzUNxLsLUl5pPaWgYmNqYi7FMluIDlMGCdBG686/iZI65UTinbm3Emk3GhAMEDWApa6tA/AyQGtaHOOWRO3stnjPC69JjLitSLGuIpgFwxAwSMTdpg/so65uHPnCSJOc5R5nVZLRNZ1MaUTXXbYvLwU6ZbTJBiBAMHqQd1Su0D5uPFuxoPtqpO+tnDN2Q2cHYgVD8aYTUbnJwCDzV2LtENWyuH0Kg3GvmOStfB+JG3rAgYadQYm4i4CD/KZMFU57zodtP0UzYXGNrKeGTi8MTJnbLXPZW5a75Fxr8PNzXpU2EEPqBsjZpzccyTkJPouu8N4PQtwW0KVOkHHEQxobidESY1MKA7D9lG0KbKzw4VXMza6AKcnOGxIJEa566SrWtniYZx13buWzHT1jkREWxaIiICIiAiIgIiICIiAiIgIiICIiAiIgw3lo2qx1N4Ba4EEEBw9jkVzy87KOsyDJqU9nhmbDycJOXWeei6SiozYK5Y1KLVi3bhva23BfhYACAHHDk0g7w4kn3Vc7UWXdvpRp3Yk8jOa6t297GF2G5oQO7MvpxkQSPE3l1HqqV214Vh7ipHzAsOW+oHsvKmlsNvWzHempQlr2efcEd2wuqECGt+99MvM5Bdl7K/D23s2guDatWWvxua04HgEHuzEtGZ35LQ+GXAnU6ffuMYmmmGBuoDgceLeYjSPNXleh42LVfay/Fj1G5ERFsXCIiAiIgIiICIiAiIgIiICIiAiIgIiICIiAiIg81aYc0tOhBB8jkuE8ctLlt221cS54qtAz1c4eE5dCM/dd4XOu0fCsHGbWoyftnse7pg8LvLwtCyeVji2p/f8q8ldxDoNvSDWtaNGtDfYQsiItawREQEREBERAREQEREBERAREQEREBERAREQEREBERAWjd8KbUrUaxMGligQPFibGuojVbyKJiJ7BERSCIiAiIg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1084263"/>
            <a:ext cx="2028825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6159" name="Picture 15" descr="http://www.orenobl.ru/images/reki/ural_bi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65296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http://lekartrav.narod.ru/images/krapi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292600"/>
            <a:ext cx="12176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9" descr="http://www.health-news.ru/med/images/486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97425"/>
            <a:ext cx="12414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1" descr="http://sandakowa.ru/wp-content/uploads/2011/06/Kurits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4797425"/>
            <a:ext cx="10255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3" descr="http://handhand.ru/img/shopitems/27579/1274207233259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4724400"/>
            <a:ext cx="1820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213" y="6308725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Р</a:t>
            </a:r>
            <a:r>
              <a:rPr lang="ru-RU" b="1"/>
              <a:t>ЕКА</a:t>
            </a: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339975" y="6308725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КР</a:t>
            </a:r>
            <a:r>
              <a:rPr lang="ru-RU" b="1">
                <a:solidFill>
                  <a:srgbClr val="FF0000"/>
                </a:solidFill>
              </a:rPr>
              <a:t>А</a:t>
            </a:r>
            <a:r>
              <a:rPr lang="ru-RU" b="1"/>
              <a:t>ПИВА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3995738" y="63087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Я</a:t>
            </a:r>
            <a:r>
              <a:rPr lang="ru-RU" b="1">
                <a:solidFill>
                  <a:srgbClr val="FF0000"/>
                </a:solidFill>
              </a:rPr>
              <a:t>З</a:t>
            </a:r>
            <a:r>
              <a:rPr lang="ru-RU" b="1"/>
              <a:t>ЫК</a:t>
            </a:r>
          </a:p>
        </p:txBody>
      </p:sp>
      <p:sp>
        <p:nvSpPr>
          <p:cNvPr id="6157" name="TextBox 21"/>
          <p:cNvSpPr txBox="1">
            <a:spLocks noChangeArrowheads="1"/>
          </p:cNvSpPr>
          <p:nvPr/>
        </p:nvSpPr>
        <p:spPr bwMode="auto">
          <a:xfrm>
            <a:off x="5364163" y="63087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</a:t>
            </a:r>
            <a:r>
              <a:rPr lang="ru-RU" b="1">
                <a:solidFill>
                  <a:srgbClr val="FF0000"/>
                </a:solidFill>
              </a:rPr>
              <a:t>У</a:t>
            </a:r>
            <a:r>
              <a:rPr lang="ru-RU" b="1"/>
              <a:t>РИЦА</a:t>
            </a:r>
          </a:p>
        </p:txBody>
      </p: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7308850" y="6308725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</a:t>
            </a:r>
            <a:r>
              <a:rPr lang="ru-RU" b="1"/>
              <a:t>ОСТ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2881312"/>
          </a:xfrm>
        </p:spPr>
        <p:txBody>
          <a:bodyPr/>
          <a:lstStyle/>
          <a:p>
            <a:r>
              <a:rPr lang="ru-RU" sz="2400" smtClean="0"/>
              <a:t>Есть такое чудо, которое летом бежит, а зимой стоит. Что это?</a:t>
            </a:r>
          </a:p>
          <a:p>
            <a:r>
              <a:rPr lang="ru-RU" sz="2400" smtClean="0"/>
              <a:t> Не огонь, а жжётся.</a:t>
            </a:r>
          </a:p>
          <a:p>
            <a:r>
              <a:rPr lang="ru-RU" sz="2400" smtClean="0"/>
              <a:t>Всегда во рту, а не проглотишь. Что это? </a:t>
            </a:r>
          </a:p>
          <a:p>
            <a:r>
              <a:rPr lang="ru-RU" sz="2400" smtClean="0"/>
              <a:t>Домашняя птица, которая может нести золотые яйца. </a:t>
            </a:r>
          </a:p>
          <a:p>
            <a:r>
              <a:rPr lang="ru-RU" sz="2400" smtClean="0"/>
              <a:t> По нему можно перейти реку, не замочив ног.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324 L 0.32274 -0.5872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463 L 0.11406 -0.55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05833 L -0.05104 -0.5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3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1213 L -0.19688 -0.4782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7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19491 L -0.39375 -0.4363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6155" grpId="0"/>
      <p:bldP spid="6155" grpId="1"/>
      <p:bldP spid="6156" grpId="0"/>
      <p:bldP spid="6156" grpId="1"/>
      <p:bldP spid="6157" grpId="0"/>
      <p:bldP spid="6157" grpId="1"/>
      <p:bldP spid="6158" grpId="0"/>
      <p:bldP spid="6158" grpId="1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9012238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Запомни изображения и зарисуй </a:t>
            </a:r>
            <a:br>
              <a:rPr lang="ru-RU" sz="3600" smtClean="0"/>
            </a:br>
            <a:r>
              <a:rPr lang="ru-RU" sz="3600" smtClean="0"/>
              <a:t>как можно точнее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133600"/>
            <a:ext cx="259238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060575"/>
            <a:ext cx="2603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2852738"/>
            <a:ext cx="29527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2565400"/>
            <a:ext cx="301783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9" y="2967334"/>
            <a:ext cx="662473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205038"/>
            <a:ext cx="210661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Проверь себя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492375"/>
            <a:ext cx="216058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492375"/>
            <a:ext cx="250348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2205038"/>
            <a:ext cx="25400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Разгадай зашифрованные слова</a:t>
            </a:r>
            <a:endParaRPr lang="ru-RU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773238"/>
            <a:ext cx="3163887" cy="3600450"/>
          </a:xfrm>
        </p:spPr>
      </p:pic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1187450" y="5876925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ГР</a:t>
            </a:r>
            <a:r>
              <a:rPr lang="ru-RU" sz="2800">
                <a:solidFill>
                  <a:srgbClr val="FF0000"/>
                </a:solidFill>
              </a:rPr>
              <a:t>У</a:t>
            </a:r>
            <a:r>
              <a:rPr lang="ru-RU" sz="2800"/>
              <a:t>ППА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00213"/>
            <a:ext cx="39751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08625" y="5876925"/>
            <a:ext cx="237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М</a:t>
            </a:r>
            <a:r>
              <a:rPr lang="ru-RU" sz="2800"/>
              <a:t>ОЛОТОК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Какие слова зашифрованы в ребусах?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ru-RU" altLang="ja-JP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0244" name="AutoShape 11" descr="data:image/jpeg;base64,/9j/4AAQSkZJRgABAQAAAQABAAD/2wCEAAkGBhQSEBUUEhQWFRUUFBcUFBcYGRUYFhgYFRcYFBUVGBQYHCYeGBokGhQUHy8gIycpLCwsFR4xNTAqNSYrLCkBCQoKDAwODQ0PDSkYFBg1KSkpKSkpKSkpKSkuKSkpKSkpKSkpKSkpKSkpKSkpKSkpKSkpKSkpKSkpKSkpKSkpKf/AABEIAOEA4QMBIgACEQEDEQH/xAAcAAEAAgIDAQAAAAAAAAAAAAAAAgMBBAUGBwj/xABCEAABAgIGBgcFBgUEAwAAAAABAAIDEQQhMUFRYQUScYGR8AYHE6GxwdEiMkJS4RRicpKi8SMzU7LSFUOCwmNkk//EABYBAQEBAAAAAAAAAAAAAAAAAAABAv/EABcRAQEBAQAAAAAAAAAAAAAAAAARIQH/2gAMAwEAAhEDEQA/APcUREBERAREQEREBERAREQEREBERAREQEREBERAREQEREBERAREQEREBERAREQEREBERAREQEREBERAREQEREBERAREQEREBERAREQEREBERAREQEREBFCNGaxpc4hrQJkkgADEk2Lo2netujwptgNMZw+L3Yf5rXbhLNB3xQixg0TcQBiSAOJXh2kutGlxZyidmMIYDf1Vu7116kabiRDN7nOOLnFx4lB75S+mFEh+9HYTg065/TNcTH60KI2wRXbGgf3OC8TNOKj9qQevRet2EPdgPO1zB4TWq/riF1H4xD/gvKzSc1E0hB6mOuP/ANdv/wBD/grWdcTb6Od0T1YvJu2WO2QeywetyAfehRBsLD5hchB6zaG61z27Wf4krwn7QUFOKD6Io3TKhvspEP8A5Et/uAXKwKUx4mxzXDFpB8F8yt0gVfA0q5pm0kHEEg8Qg+mEXg2jusOlwrIznDB8nj9VfArt2iuuAWR4Q/FDP/R3+SD0tFxOh+lVGpX8qKC75D7L/wAprO6a5ZAREQEREBERAREQEREBcfpzTsGiQTFju1WghoqJLnGxrWisk+RJkASuQXjPXXpYvjsgA+zCZrEffiC/YzV/MUHWumHWDGpzvad2cIGbIXwjNzgZPdmahcAusupROB2H1ktR5PM1B2Y8D9f2VG59p2jnJWMjg2Fcc1wF5HHwOzFSmfunaJd4nig5MPWdZca2IcDuIdlZXyVa2mizWkbg4S54IN3WWNZUiMcJ5tIPcs/aBeZZGrxtQW66a6gsayCzWQOVespayCU0moayzrKCeupNjKrWmolyDehUsgggyIs+i770U61IsEhlJnFh1DW/3G5zPvjI15rzMRVNkdB9R6O0lDjwxEgvD2GwjwItByK2l4H1edMzRKSA4/wYglFnYPlibWie7cvewUGUREBERAREQEREBfOXWBTe1p1IdP8A3XAbGewO5oX0RS44ZDc82MaXH/iJ+S+XdJxi5xN5MztNZQcW4LEtnhzcpuCKiBbt8ea5qvsxl4ZK7nyUHczQVObmd9Y5mozdKUwRgeJqNSm5UxCgVD4S0/dJ8qlY2kO+GJPEOAPeFqmInbYgFBufaCBN0MbWGWdYElP7Y35nt/EJ+I81qwntsrFZssrErCrIZMveuaKxnWO9BsNpU7HtOFs/Eq0RDgJZHxJWr2ddbWmev9LRzNBRxL+Xc0zGrjXYg2hGyPd4zuUmxJ3HnPm1avZjB4lOwu+E7cFaGt+d4u7p3jAoLO1GPjZbZuPBZMRt7gNsx5KMhL3zvazCeAyKxEJue0yuLQB3ILDFFYFfhxOxHYmTRzeVRMzkXyyYALrjWbZq2HDFobM2zdWeJrQXQnfKKryZgZynWTndmvpDoFpLt9HUd5tEPUO2GTDJ36s96+b2zJrM8ruF6996owf9MZP+pFls1z5zUHc0REBERAREQEREHB9NqT2ej6S7/wARb+eTP+y+baa72ivoDrTjaujYmb4YN9WuD4gL57pD6ygoKzzzvQBZKog4qtxUnlVOKCtzlQ9ynEcqHOQRcVglYJWCUE2uVrHeXqqGq1qC9sXzVrYhzVDfQKbByM0GwyOTePDmpXQ4xzuzWuOZjcFJowluMsgg2u2qusvquKzrA2hp52ZLWMaRlMjgaqh4BTiRJA7JmrKfmUGQ8VSlY09z5+CnPn6KltuxoFmAz/Gph3Hm0oNiFWee/wBF9GdXNH1NGUcYtc/873OHcQvnihtmV9PaDovZUaDDs1IUNv5WgFQbyIiAiIgIiICIiDyvrypYLIEEVmbojhP2Ze62YvM5yN0jivFIswfiG/WHA1r0DrQ0v21PiyNUMiE3ZDqP6y9dFerwVMiuwDthkfynZis/aG2Go4OBHisuhAj05nZPiqXtdZbkcT6BBY4qiI5UvAHzNtNVYldVmoPecj3HgfVAiFVOKw+JjVtqUdZBkrCLICCTQrAOdig1WAIJtHO1WtPJ4BVs5uyCuaNvjZ9UFjRt3HDbmrNveMPqVU0DLwzKsaNtWeFfiQg1jB9vfbdKUhnbNXvExLGQtxt8e5TO/u2f5Ktzq54AmznEoLBaTtxxq7mhZhw/anj6SlzisMbUBzZXVtmtiE1BzvRXR/a0iEy58RjdxcAe6a+l14X1YUHWp8GY93Wfwa6XeWr3RQEREBERAREQFqaWpvYwIsX+nDe/8rSfJba866xeseFChxKLCAive10OIfgYHDVcKvefI2CoX4IPF9J0gueS4zJJJOJNp4zWgCsRy650/wAQ82yVIpEveadra/qtDa5MuJ9FU8cnO1SbSGuscDkanVV95OCriu9ONqCp7vXhYtd7Rh+5vVj3KlyCGpgdxrCgYf3fynyUyk1BVq5yyI8x6KYYcJ7K+61WtfvvTshhK6qrfgggHicrNtXirW871IMNzpjA1iV1W1YEH7rbrCW17pILBzMYK1g5B3nnJUBsvnG4OFXA2qbXfeadoc04nHkoNgZz4TtrNmwLMxlwln6BVNcTcDseL8jK5Wa7vldjazbjkEA7uJ5xUDXPaBbdafE8Fkud8p3lg89qiA6/VvnWTaa/dbzNBsw28+Pet6jsArcZAWk2BcdD1j8Q3NcT+ohclQaKZzOsZVguIqzAEg3bag771StfF0kHAljIUGIS2VbplrBr4VumG/dry9uXnnU5ojUgRY39R+o38MOczvc4j/ivQ1AREQEREBEK8m6xetCp9GojqvdiRmm3FkMi64v2yxQbPWb1k9kDRqK/26xFiNPuYw2H5sSPdsFfu+KxqSSUjR5884qjVVEprIasNHN2+8BWNI58Z4ZKiuJR2utAKpdQPlcRkax9Ftk882KDnoOOiNe33mzGLa+5QEQGwrku0VMWjMdaK8RbvKg0prE1ZE0e4e66eM7t96ocHN95pHhxQWtKsAWvDigrYaUE27vCxWN3+OZWAPSvjapNbyDjYgkDs8LSrdY1234G2q/YqwNu8bgptbhLdVZV4lBlwBubXO0Stq8pqLnt+7jbj9B4LuvRvofBjUCJGja4c8RDCiNc7Vhtgh4OtDAk52swzmTU64ivpRfJmtKt5E5zFU3axkJfCYYwrWasGxm/d3H03q3W5r81F8gXhrtUB2q2Qc4yJMjbX7pGc1PVlUMT46uJ+RWonDOziVy2jYesQAJkmQABJJNQAumTJcZBaZ39y9T6pui/aP8AtMQexCMoU7HRL3D7rf7j91B6d0a0V9mokKEbWMGt+I+0/wDUSuTWAFlAREQFRTaayDDdEiuDGNE3OJkBzgpUqkthsc95k1jS5xwAEyV4B0/6axabEvZBaf4cOe7Xdi891gvJDmunnWmaQ10CjTZCNT3mp8QYVe4w3i02GVYXmMd5PP7KMR5mqtZUY55KkGb7rp7jzJTAxWdT9u+WSCErwf3zHmsOFsxw8SVIk/EJ5jwlcoB3yndnkgjOdYdbXXeou1sJ7K0iZt3i++21VEi5261AMTastcms7EHZ5ZqQJwt4mqooLGRBt8K6iCrGOccu8nKu5VNmbp2X1Zjap/idVVO6czUQMZoIxKIw2jWOVspyrOIVH+miU9YtwvBwlOvBbjchnM3EGU5KUgK3GuzOusAZZoNFlCiSmCCJXzbbxQF4JmycrZSPot0kuukBdhPHFXwoIAlw9diDjm0kC0OFloN22pXw4wN4O6eJNi3uzWDQ2k1tBOyviK0FUPS0ZsIwWOiCG6t0MFwY41EzbORrltktdrQAAWkkCRJNspCqvIcFtUTovSYrjqNfIkynOwmY8l2jRfVVHfLtHloPFTB0sg3NAG0Hf3zW3o/RcWMQyEwuNgDWk8TZxXruheqeAwgvBiHOcuC75oro4yE0BrQ0YAKDy/ol1OveWvpbtVor7NpBe7JzhU0bJnML2Sg0JkKG1kNoaxg1WtAkABYArWQwLFNUEREBERBTTKGyLDdDiNDmPBa5psIK870t1PUb2nNjxmTM2tPZva3KtocRtdNelLj6a2aD546QdFn0dxBk9tzgCOLTOW4mxdfiUfCvK/ccal9B6T0O2IDMLpOlugjCSQJbko8tnK3djs+qkH83bl2TSHQt7Zyn4rrtM0XEhH2mmXEDYbt6oiXc+qqcQbQNv1VJi487VEvQTcw3O4/RVuBvbzurTXUmv5v/AGQRaBsM8fCasY3PHDipDnBvqs9iMKtnhkgkBi6+ydUwLc9iMc0Z1CsV23jJBBld9Myb1YIf74bMkGO2NgEr8ZV2nI+azCg48bTsGIVjGZbr9uxWtHdfhsQYZDlduwzVg57rMkl+3nsXYejHQuNTSHD+HBnXFItkZEQ2/FfXYMblBxWjNGxKREEOC0uebhY0XuJsa3Mr1Xo31fw4DfblEiH3nfCL9VgNgzNZldYOxdG+iMOjQ9SCzVFWs41ucRe51+wVC5dkgUJrcyoOHomgBc0BclB0W0WreRBBkICwKaIqCIiAiIgIiICqjQZq1EHFx6MtCPQprsLmA2rXiUIGxRXVKRosG5cPTOj7TcF3iNQDgtOLRMkHlOmOr2FEsbqm4tkBwsXTNKdBY8KZZ/EGXvcPSa9+i0MLjaTooG5VHznEhuaZOBBFs6u65ZaOcV7XpXoqyIPaY120BdN0l0AAM2azTlWOBVHSmfsthnPotuldHYsPA7RJaoo0Wf8ALcdlaCQ/YeRVg5yyW3Q+jdMi/wAuixnTv1ZDi6QXZtF9UOkYstZkOC3F79Y/lYCDxQdRA59cluaM0XFpD9SBDdEcLgKm/iNjRmSvWtB9R8BhDqTFdGN7R7DNlR1iN69A0boaDR2BkGG1jRYGgDwQebdFOp8Nk+lyebezr7MfivibKm7V6ZRtHMYBIWAAVCQlYABUAtpFAREQEREBERAREQEREBERAREQEREBYLQbllEFRorT8IVZ0ew/CtlEGodFw/lUDoWEbWDuW8iDQGg4P9NvAK6Ho2G2xjRuWyiCLYYFgAUk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45" name="AutoShape 13" descr="data:image/jpeg;base64,/9j/4AAQSkZJRgABAQAAAQABAAD/2wCEAAkGBhQSEBUUEhQWFRUUFBcUFBcYGRUYFhgYFRcYFBUVGBQYHCYeGBokGhQUHy8gIycpLCwsFR4xNTAqNSYrLCkBCQoKDAwODQ0PDSkYFBg1KSkpKSkpKSkpKSkuKSkpKSkpKSkpKSkpKSkpKSkpKSkpKSkpKSkpKSkpKSkpKSkpKf/AABEIAOEA4QMBIgACEQEDEQH/xAAcAAEAAgIDAQAAAAAAAAAAAAAAAgMBBAUGBwj/xABCEAABAgIGBgcFBgUEAwAAAAABAAIDEQQhMUFRYQUScYGR8AYHE6GxwdEiMkJS4RRicpKi8SMzU7LSFUOCwmNkk//EABYBAQEBAAAAAAAAAAAAAAAAAAABAv/EABcRAQEBAQAAAAAAAAAAAAAAAAARIQH/2gAMAwEAAhEDEQA/APcUREBERAREQEREBERAREQEREBERAREQEREBERAREQEREBERAREQEREBERAREQEREBERAREQEREBERAREQEREBERAREQEREBERAREQEREBERAREQEREBFCNGaxpc4hrQJkkgADEk2Lo2netujwptgNMZw+L3Yf5rXbhLNB3xQixg0TcQBiSAOJXh2kutGlxZyidmMIYDf1Vu7116kabiRDN7nOOLnFx4lB75S+mFEh+9HYTg065/TNcTH60KI2wRXbGgf3OC8TNOKj9qQevRet2EPdgPO1zB4TWq/riF1H4xD/gvKzSc1E0hB6mOuP/ANdv/wBD/grWdcTb6Od0T1YvJu2WO2QeywetyAfehRBsLD5hchB6zaG61z27Wf4krwn7QUFOKD6Io3TKhvspEP8A5Et/uAXKwKUx4mxzXDFpB8F8yt0gVfA0q5pm0kHEEg8Qg+mEXg2jusOlwrIznDB8nj9VfArt2iuuAWR4Q/FDP/R3+SD0tFxOh+lVGpX8qKC75D7L/wAprO6a5ZAREQEREBERAREQEREBcfpzTsGiQTFju1WghoqJLnGxrWisk+RJkASuQXjPXXpYvjsgA+zCZrEffiC/YzV/MUHWumHWDGpzvad2cIGbIXwjNzgZPdmahcAusupROB2H1ktR5PM1B2Y8D9f2VG59p2jnJWMjg2Fcc1wF5HHwOzFSmfunaJd4nig5MPWdZca2IcDuIdlZXyVa2mizWkbg4S54IN3WWNZUiMcJ5tIPcs/aBeZZGrxtQW66a6gsayCzWQOVespayCU0moayzrKCeupNjKrWmolyDehUsgggyIs+i770U61IsEhlJnFh1DW/3G5zPvjI15rzMRVNkdB9R6O0lDjwxEgvD2GwjwItByK2l4H1edMzRKSA4/wYglFnYPlibWie7cvewUGUREBERAREQEREBfOXWBTe1p1IdP8A3XAbGewO5oX0RS44ZDc82MaXH/iJ+S+XdJxi5xN5MztNZQcW4LEtnhzcpuCKiBbt8ea5qvsxl4ZK7nyUHczQVObmd9Y5mozdKUwRgeJqNSm5UxCgVD4S0/dJ8qlY2kO+GJPEOAPeFqmInbYgFBufaCBN0MbWGWdYElP7Y35nt/EJ+I81qwntsrFZssrErCrIZMveuaKxnWO9BsNpU7HtOFs/Eq0RDgJZHxJWr2ddbWmev9LRzNBRxL+Xc0zGrjXYg2hGyPd4zuUmxJ3HnPm1avZjB4lOwu+E7cFaGt+d4u7p3jAoLO1GPjZbZuPBZMRt7gNsx5KMhL3zvazCeAyKxEJue0yuLQB3ILDFFYFfhxOxHYmTRzeVRMzkXyyYALrjWbZq2HDFobM2zdWeJrQXQnfKKryZgZynWTndmvpDoFpLt9HUd5tEPUO2GTDJ36s96+b2zJrM8ruF6996owf9MZP+pFls1z5zUHc0REBERAREQEREHB9NqT2ej6S7/wARb+eTP+y+baa72ivoDrTjaujYmb4YN9WuD4gL57pD6ygoKzzzvQBZKog4qtxUnlVOKCtzlQ9ynEcqHOQRcVglYJWCUE2uVrHeXqqGq1qC9sXzVrYhzVDfQKbByM0GwyOTePDmpXQ4xzuzWuOZjcFJowluMsgg2u2qusvquKzrA2hp52ZLWMaRlMjgaqh4BTiRJA7JmrKfmUGQ8VSlY09z5+CnPn6KltuxoFmAz/Gph3Hm0oNiFWee/wBF9GdXNH1NGUcYtc/873OHcQvnihtmV9PaDovZUaDDs1IUNv5WgFQbyIiAiIgIiICIiDyvrypYLIEEVmbojhP2Ze62YvM5yN0jivFIswfiG/WHA1r0DrQ0v21PiyNUMiE3ZDqP6y9dFerwVMiuwDthkfynZis/aG2Go4OBHisuhAj05nZPiqXtdZbkcT6BBY4qiI5UvAHzNtNVYldVmoPecj3HgfVAiFVOKw+JjVtqUdZBkrCLICCTQrAOdig1WAIJtHO1WtPJ4BVs5uyCuaNvjZ9UFjRt3HDbmrNveMPqVU0DLwzKsaNtWeFfiQg1jB9vfbdKUhnbNXvExLGQtxt8e5TO/u2f5Ktzq54AmznEoLBaTtxxq7mhZhw/anj6SlzisMbUBzZXVtmtiE1BzvRXR/a0iEy58RjdxcAe6a+l14X1YUHWp8GY93Wfwa6XeWr3RQEREBERAREQFqaWpvYwIsX+nDe/8rSfJba866xeseFChxKLCAive10OIfgYHDVcKvefI2CoX4IPF9J0gueS4zJJJOJNp4zWgCsRy650/wAQ82yVIpEveadra/qtDa5MuJ9FU8cnO1SbSGuscDkanVV95OCriu9ONqCp7vXhYtd7Rh+5vVj3KlyCGpgdxrCgYf3fynyUyk1BVq5yyI8x6KYYcJ7K+61WtfvvTshhK6qrfgggHicrNtXirW871IMNzpjA1iV1W1YEH7rbrCW17pILBzMYK1g5B3nnJUBsvnG4OFXA2qbXfeadoc04nHkoNgZz4TtrNmwLMxlwln6BVNcTcDseL8jK5Wa7vldjazbjkEA7uJ5xUDXPaBbdafE8Fkud8p3lg89qiA6/VvnWTaa/dbzNBsw28+Pet6jsArcZAWk2BcdD1j8Q3NcT+ohclQaKZzOsZVguIqzAEg3bag771StfF0kHAljIUGIS2VbplrBr4VumG/dry9uXnnU5ojUgRY39R+o38MOczvc4j/ivQ1AREQEREBEK8m6xetCp9GojqvdiRmm3FkMi64v2yxQbPWb1k9kDRqK/26xFiNPuYw2H5sSPdsFfu+KxqSSUjR5884qjVVEprIasNHN2+8BWNI58Z4ZKiuJR2utAKpdQPlcRkax9Ftk882KDnoOOiNe33mzGLa+5QEQGwrku0VMWjMdaK8RbvKg0prE1ZE0e4e66eM7t96ocHN95pHhxQWtKsAWvDigrYaUE27vCxWN3+OZWAPSvjapNbyDjYgkDs8LSrdY1234G2q/YqwNu8bgptbhLdVZV4lBlwBubXO0Stq8pqLnt+7jbj9B4LuvRvofBjUCJGja4c8RDCiNc7Vhtgh4OtDAk52swzmTU64ivpRfJmtKt5E5zFU3axkJfCYYwrWasGxm/d3H03q3W5r81F8gXhrtUB2q2Qc4yJMjbX7pGc1PVlUMT46uJ+RWonDOziVy2jYesQAJkmQABJJNQAumTJcZBaZ39y9T6pui/aP8AtMQexCMoU7HRL3D7rf7j91B6d0a0V9mokKEbWMGt+I+0/wDUSuTWAFlAREQFRTaayDDdEiuDGNE3OJkBzgpUqkthsc95k1jS5xwAEyV4B0/6axabEvZBaf4cOe7Xdi891gvJDmunnWmaQ10CjTZCNT3mp8QYVe4w3i02GVYXmMd5PP7KMR5mqtZUY55KkGb7rp7jzJTAxWdT9u+WSCErwf3zHmsOFsxw8SVIk/EJ5jwlcoB3yndnkgjOdYdbXXeou1sJ7K0iZt3i++21VEi5261AMTastcms7EHZ5ZqQJwt4mqooLGRBt8K6iCrGOccu8nKu5VNmbp2X1Zjap/idVVO6czUQMZoIxKIw2jWOVspyrOIVH+miU9YtwvBwlOvBbjchnM3EGU5KUgK3GuzOusAZZoNFlCiSmCCJXzbbxQF4JmycrZSPot0kuukBdhPHFXwoIAlw9diDjm0kC0OFloN22pXw4wN4O6eJNi3uzWDQ2k1tBOyviK0FUPS0ZsIwWOiCG6t0MFwY41EzbORrltktdrQAAWkkCRJNspCqvIcFtUTovSYrjqNfIkynOwmY8l2jRfVVHfLtHloPFTB0sg3NAG0Hf3zW3o/RcWMQyEwuNgDWk8TZxXruheqeAwgvBiHOcuC75oro4yE0BrQ0YAKDy/ol1OveWvpbtVor7NpBe7JzhU0bJnML2Sg0JkKG1kNoaxg1WtAkABYArWQwLFNUEREBERBTTKGyLDdDiNDmPBa5psIK870t1PUb2nNjxmTM2tPZva3KtocRtdNelLj6a2aD546QdFn0dxBk9tzgCOLTOW4mxdfiUfCvK/ccal9B6T0O2IDMLpOlugjCSQJbko8tnK3djs+qkH83bl2TSHQt7Zyn4rrtM0XEhH2mmXEDYbt6oiXc+qqcQbQNv1VJi487VEvQTcw3O4/RVuBvbzurTXUmv5v/AGQRaBsM8fCasY3PHDipDnBvqs9iMKtnhkgkBi6+ydUwLc9iMc0Z1CsV23jJBBld9Myb1YIf74bMkGO2NgEr8ZV2nI+azCg48bTsGIVjGZbr9uxWtHdfhsQYZDlduwzVg57rMkl+3nsXYejHQuNTSHD+HBnXFItkZEQ2/FfXYMblBxWjNGxKREEOC0uebhY0XuJsa3Mr1Xo31fw4DfblEiH3nfCL9VgNgzNZldYOxdG+iMOjQ9SCzVFWs41ucRe51+wVC5dkgUJrcyoOHomgBc0BclB0W0WreRBBkICwKaIqCIiAiIgIiICqjQZq1EHFx6MtCPQprsLmA2rXiUIGxRXVKRosG5cPTOj7TcF3iNQDgtOLRMkHlOmOr2FEsbqm4tkBwsXTNKdBY8KZZ/EGXvcPSa9+i0MLjaTooG5VHznEhuaZOBBFs6u65ZaOcV7XpXoqyIPaY120BdN0l0AAM2azTlWOBVHSmfsthnPotuldHYsPA7RJaoo0Wf8ALcdlaCQ/YeRVg5yyW3Q+jdMi/wAuixnTv1ZDi6QXZtF9UOkYstZkOC3F79Y/lYCDxQdRA59cluaM0XFpD9SBDdEcLgKm/iNjRmSvWtB9R8BhDqTFdGN7R7DNlR1iN69A0boaDR2BkGG1jRYGgDwQebdFOp8Nk+lyebezr7MfivibKm7V6ZRtHMYBIWAAVCQlYABUAtpFAREQEREBERAREQEREBERAREQEREBYLQbllEFRorT8IVZ0ew/CtlEGodFw/lUDoWEbWDuW8iDQGg4P9NvAK6Ho2G2xjRuWyiCLYYFgAUk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46" name="AutoShape 23" descr="data:image/jpeg;base64,/9j/4AAQSkZJRgABAQAAAQABAAD/2wCEAAkGBhQSERQTExMUFBUVFBYXFxgVFyEWHxkXGCEYFhMUExkXHSYeGxkjGx4WHy8iJScsLCwtFR8yNTAqNSYrOCkBCQoKDgwOGA8PGiwkHCQpLSwsLC0sKSwpNSwsLCktLCwsKS4sNSksLCksKSwsKSwsLCksKSwsMywpLCw1KSkpLP/AABEIAG4AeAMBIgACEQEDEQH/xAAbAAACAgMBAAAAAAAAAAAAAAAABQQGAgMHAf/EAEUQAAIBAgMDBwcHCQkAAAAAAAECAwARBAUSITFRBhNBYXGBkQciIzJCUqFicoKiscHRFCQzNENjkrLhJURTc5OzwtLw/8QAGAEAAwEBAAAAAAAAAAAAAAAAAAEDAgT/xAAfEQEBAQACAwADAQAAAAAAAAAAAQIRMQMhURJBYTL/2gAMAwEAAhEDEQA/AOq43GszEXIANrD76i6jxNZT+s3aabYLAKFBIuSL7aZFKKx3XPZtrcuBkPsnvNqegV7SMlXK5Ood9bBlDdLD400kkCgkkAAEknYABvJPQKq8vKqXEHRgkuv+PIDY9cKbCw+UxC8NVOeytkOBk/Fz4f1qJNNhozaTFRqeDSqv2mk0+Uof1rESYhulNV17NK2jHZY1jHFh0FkgCjtA+CqK3MWp3ySLJg44JdscqyfMkDfympi5enDxJqjYjAQudXNaWG5lOlgeKuAGHjTTk7ygdJVw2IbXrB5iU7CxUXaGW2zWBtDe0AekbVrFh58k16WlIFG4AVsoorCgooooAooooCuut3I4tb41YgKRQLeYfPPwuae0AUUUi5a5q0GEcxm0shWGI8JJDpDfRF2+jQCXH4lsxxBhQ/msTlW4TSIfPLcYkOy3tMD0Ct+Y5mkSMqMEjUXdybarbyT0LWWBwi4XBqibNQCLx0LvPad5+dSrKsrGNxhVxfD4TQzKd0mIbzkVuKxrZrdJZeFW9ZiF51eGrAQYvFgNho1hhO6bEg3Ye9FCLEjgWIvwpovk/mIu+Yz6v3ccSL/CVY/GrpRU7q1SYzP05ziMPPg5o48U4lhlbRHOi6CH3iOZN1ztsw2G1thtRyjwbiJtP6SO00TD34/PQjqNiO8irNy+wPO5diQPWWMyIeDxekQjvWlccvO4WGTjYfRcB1HxNUzefVT3mZvMWvLccJoY5V9WRFcdjAMPtqTVZ8m8t8tgU74+cj/03dAPACrNUVxRRRQBRRRQCbAr6Y9RanNKstHpX7/tprQBVK5bya8ZgoehRPOR1qFij+MjVdGcAXJAA6TsqgYnMI8RnHopEkWPDRoSjBgGeViykjZewXZWs9s76pvnhs6J0Iijx/8ACvPJrH+ZGXpnnnlPe7Iv1VUd1a85a879oHwFVHkvBM2Cw4bFTCPm7iOK0VgSSQzqNbeIqlzbJIlnUltrp+ZZzBhxqmmjiHy2C37ATc91I5uX8Z/V4Z5+DBOaT+OXTfuBpBhcnhjOpI1DdLnzmPa7Xb41Nonj+i+b5GrNc4xs8ciHmIFZGBVAZ3IIItqbSgvu9U7685MThssiNx6sJ38FCt4dPCxrXjczihF5ZUj+cwB7hvPdVTx+YYJmYx4aSUsSWsWhjY9JZWIDX+btp8SdM/lddm3JRpYUOIwzevNMzRufRzoXbQw9x7bnG/ZcEV0fIOUUWLQlLq6bJIn2PG3Bxw4MNh6DXIJuUuJYWXmoFGwCNdZA6AGfzR3LUvkG7HNoGaR3Zo51Ys17qFBC8LA7bWrGpOOW8avPFdooooqazwmisMQfNbsNFAQssXzpD1/eaY1Cy1fXPFzU2gOQYvBySST4nEB8XAMTOhQlm5hY3ZQyxA6ZI7AX2ahbpqRDKIJ1xUMfOQvCijmFDadDM6sEW2pTqts2i26rVyGFxiQR/fMX/uE1UuWkBwjxthnMP5Q7iRVAK6lGrnEVhZHO4kb+F6rmo6nPtJzDlMZtZhjlaRgdrxtEiE7NUjyAAAb7C5NqiwZ/hcNEkKy86Y0VbRDnCbCxJ0+aLniemqpOhkN5XeU/vGLDuX1R4VkosLDYOA2fCt+0rweYnlnIf0UAX5Uzf8E/7UqxOZ4iX153sfZj9EPq+ce9q0UUDn41x4dVNwovx3nvY7a2VhHMreqwNt9jes6ZX+innIFf7Uw/VHiP5VFI6sXk5S+Zx/Jw8zeJjX76zvpvx/6dioooqDpaMafRt2V7WGZH0bd3215TJlgVsp62Y/E1IrGJLC1ZUjVLkTslxq+7jcR9bQ4+2q15S1/VeqWUfUP4VZch9HmWPj96SGUdkkYUn+KM1XvKjF5uHPDEsPFJPwFUielJoooqrnFRM2vzRtuuC3zfaqXUPNntER7xVfE7fgDSvR57jRla3dj0KoXtLed4D76Z0qyyS0hHvJ8VP4MfCmtDXk7FW/yU4fVjZ36I8Oid8jlvsQVUK6R5I8FbDzzn9rOQvzIgEH1tdZ30fintfKKKKi6ELNj6PvFFYZw3mqPlUUyMKKKKRqnnC8xmeHm9nERNA3+ZGeei7yplHdSvyqQfm4foWeFu5iUP81WvlLk35VA0atokUrJE/uSodUbdl9h6iareaTHHZfPHp0YiNGV4jvSVfPQda6gNLbiGBrUY1HNKKxilDKGG5gD47ayq7mFRcfhS+i1rBiTfsIG7tqVRQJePaJBlwVgxNyL2sLDaLHrOypdFFB229sZL2so1OxCoOLsdKKO0kV3Xk7lAwuFhgG3m0Ck8W3u3e1z31z3ya8mjNKMW49FESIb+3JuaQfJUXUcSTwrqdR3eav488QUUUVhQrzltqjtP2UVqzdvSAcAPxopkc0UUUjFJ855PCVhLG3M4hRZZAL6l383Mvtx9R2jeCDTiigOA5rgJMNiZIZYuauxeMA6kZW2sIm6VDE7DYgEXGytNd1zrI4cXEY5k1DeDuZW6HRt6sOP3Vy/lDyDlwoLiSOWPi10fvAUqT13HZVc7+o78fvmK1RWMT6m0jf11bso8m88yhmlijU2Pm6pDbvCitflGJjSps1hc7AOk1Z+SvIOTFkSTBosPsO26vKOCjeqHpY7T0cau+SeT/C4chypmkG55fOseKIBpXttfrqynqqd3z0pnx8dsMPh1RVRFCqoCqqiwAGwAAbhWytJD9BXwNYGOT3lH0f61hVJrCSUKLkgVFbDSn9p4C1aGyhjve/bQEHEy6nLcTs7OiimWHygA3Y3t0fjRTJ//2Q=="/>
          <p:cNvSpPr>
            <a:spLocks noChangeAspect="1" noChangeArrowheads="1"/>
          </p:cNvSpPr>
          <p:nvPr/>
        </p:nvSpPr>
        <p:spPr bwMode="auto">
          <a:xfrm>
            <a:off x="63500" y="-512763"/>
            <a:ext cx="114300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47" name="WordArt 26"/>
          <p:cNvSpPr>
            <a:spLocks noChangeArrowheads="1" noChangeShapeType="1" noTextEdit="1"/>
          </p:cNvSpPr>
          <p:nvPr/>
        </p:nvSpPr>
        <p:spPr bwMode="auto">
          <a:xfrm>
            <a:off x="6300788" y="2205038"/>
            <a:ext cx="173037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8" name="TextBox 27"/>
          <p:cNvSpPr txBox="1">
            <a:spLocks noChangeArrowheads="1"/>
          </p:cNvSpPr>
          <p:nvPr/>
        </p:nvSpPr>
        <p:spPr bwMode="auto">
          <a:xfrm>
            <a:off x="323850" y="3141663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1.</a:t>
            </a:r>
          </a:p>
        </p:txBody>
      </p:sp>
      <p:sp>
        <p:nvSpPr>
          <p:cNvPr id="10249" name="TextBox 28"/>
          <p:cNvSpPr txBox="1">
            <a:spLocks noChangeArrowheads="1"/>
          </p:cNvSpPr>
          <p:nvPr/>
        </p:nvSpPr>
        <p:spPr bwMode="auto">
          <a:xfrm>
            <a:off x="5148263" y="3357563"/>
            <a:ext cx="50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2.</a:t>
            </a:r>
          </a:p>
        </p:txBody>
      </p:sp>
      <p:sp>
        <p:nvSpPr>
          <p:cNvPr id="10250" name="TextBox 29"/>
          <p:cNvSpPr txBox="1">
            <a:spLocks noChangeArrowheads="1"/>
          </p:cNvSpPr>
          <p:nvPr/>
        </p:nvSpPr>
        <p:spPr bwMode="auto">
          <a:xfrm>
            <a:off x="1979613" y="5516563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3.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844675"/>
            <a:ext cx="3654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79613" y="4005263"/>
            <a:ext cx="1296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ПЕСОК</a:t>
            </a:r>
          </a:p>
        </p:txBody>
      </p:sp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844675"/>
            <a:ext cx="30638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32588" y="3933825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НАРОД</a:t>
            </a:r>
          </a:p>
        </p:txBody>
      </p:sp>
      <p:pic>
        <p:nvPicPr>
          <p:cNvPr id="1025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4724400"/>
            <a:ext cx="32670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40425" y="5516563"/>
            <a:ext cx="194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ТАРЕЛКА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50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5" cstate="email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8" cstate="email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Вставь нужную фигуру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1557338"/>
            <a:ext cx="5094287" cy="4751387"/>
          </a:xfrm>
          <a:noFill/>
        </p:spPr>
      </p:pic>
      <p:sp>
        <p:nvSpPr>
          <p:cNvPr id="4" name="Овал 3"/>
          <p:cNvSpPr/>
          <p:nvPr/>
        </p:nvSpPr>
        <p:spPr>
          <a:xfrm>
            <a:off x="6084888" y="5300663"/>
            <a:ext cx="719137" cy="7207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227763" y="6021388"/>
            <a:ext cx="73025" cy="1444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443663" y="6021388"/>
            <a:ext cx="73025" cy="1444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00788" y="6021388"/>
            <a:ext cx="71437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16688" y="6021388"/>
            <a:ext cx="71437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>
            <a:off x="6804025" y="566102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</p:cNvCxnSpPr>
          <p:nvPr/>
        </p:nvCxnSpPr>
        <p:spPr>
          <a:xfrm flipH="1" flipV="1">
            <a:off x="5867400" y="5157788"/>
            <a:ext cx="217488" cy="503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363463">
            <a:off x="5539581" y="5068095"/>
            <a:ext cx="441325" cy="1952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084888" y="5300663"/>
            <a:ext cx="719137" cy="720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850" y="1341438"/>
            <a:ext cx="9001125" cy="1150937"/>
          </a:xfrm>
        </p:spPr>
        <p:txBody>
          <a:bodyPr/>
          <a:lstStyle/>
          <a:p>
            <a:pPr algn="ctr"/>
            <a:r>
              <a:rPr lang="ru-RU" smtClean="0"/>
              <a:t>Эрудит – </a:t>
            </a:r>
            <a:br>
              <a:rPr lang="ru-RU" smtClean="0"/>
            </a:br>
            <a:r>
              <a:rPr lang="ru-RU" smtClean="0"/>
              <a:t>человек, обладающий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284538"/>
            <a:ext cx="1871662" cy="2624137"/>
          </a:xfrm>
          <a:noFill/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55650" y="6021388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Альберт Энштейн</a:t>
            </a:r>
          </a:p>
        </p:txBody>
      </p:sp>
      <p:pic>
        <p:nvPicPr>
          <p:cNvPr id="13317" name="Picture 4" descr="http://upload.wikimedia.org/wikipedia/commons/thumb/7/7c/Sir_Thomas_Browne_by_Joan_Carlile.jpg/250px-Sir_Thomas_Browne_by_Joan_Carli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3284538"/>
            <a:ext cx="172878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7235825" y="6021388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Томас Браун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9113" y="2565400"/>
            <a:ext cx="4392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эрудицией.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39338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РАЗУМ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8400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ВНИМАНИЕ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4724400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ЛОГИКА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59338" y="5157788"/>
            <a:ext cx="1225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412</TotalTime>
  <Words>129</Words>
  <Application>Microsoft Office PowerPoint</Application>
  <PresentationFormat>Экран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«Эрудит»</vt:lpstr>
      <vt:lpstr>Кто это? Что это?</vt:lpstr>
      <vt:lpstr>Запомни изображения и зарисуй  как можно точнее</vt:lpstr>
      <vt:lpstr>Проверь себя</vt:lpstr>
      <vt:lpstr>Разгадай зашифрованные слова</vt:lpstr>
      <vt:lpstr>Какие слова зашифрованы в ребусах?</vt:lpstr>
      <vt:lpstr>Слайд 7</vt:lpstr>
      <vt:lpstr>Вставь нужную фигуру</vt:lpstr>
      <vt:lpstr>Эрудит –  человек, обладающий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Развитие познавательных способностей</dc:title>
  <dc:creator>Андрей</dc:creator>
  <cp:lastModifiedBy>Андрей</cp:lastModifiedBy>
  <cp:revision>43</cp:revision>
  <dcterms:created xsi:type="dcterms:W3CDTF">2012-03-10T12:48:24Z</dcterms:created>
  <dcterms:modified xsi:type="dcterms:W3CDTF">2012-03-27T12:39:54Z</dcterms:modified>
</cp:coreProperties>
</file>