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0AE06-F79A-4EC9-B360-5540A65F00D9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3C616-2117-429F-B054-A523DCC820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3C616-2117-429F-B054-A523DCC820E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73AE18-855E-412D-A7D3-B6064EFBF377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6D3B3E-B83A-4E9F-8E55-BCE375AC6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73AE18-855E-412D-A7D3-B6064EFBF377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D3B3E-B83A-4E9F-8E55-BCE375AC6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973AE18-855E-412D-A7D3-B6064EFBF377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6D3B3E-B83A-4E9F-8E55-BCE375AC6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73AE18-855E-412D-A7D3-B6064EFBF377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D3B3E-B83A-4E9F-8E55-BCE375AC6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73AE18-855E-412D-A7D3-B6064EFBF377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B6D3B3E-B83A-4E9F-8E55-BCE375AC6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73AE18-855E-412D-A7D3-B6064EFBF377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D3B3E-B83A-4E9F-8E55-BCE375AC6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73AE18-855E-412D-A7D3-B6064EFBF377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D3B3E-B83A-4E9F-8E55-BCE375AC6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73AE18-855E-412D-A7D3-B6064EFBF377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D3B3E-B83A-4E9F-8E55-BCE375AC6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73AE18-855E-412D-A7D3-B6064EFBF377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D3B3E-B83A-4E9F-8E55-BCE375AC6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73AE18-855E-412D-A7D3-B6064EFBF377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D3B3E-B83A-4E9F-8E55-BCE375AC6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73AE18-855E-412D-A7D3-B6064EFBF377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D3B3E-B83A-4E9F-8E55-BCE375AC62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973AE18-855E-412D-A7D3-B6064EFBF377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B6D3B3E-B83A-4E9F-8E55-BCE375AC6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esktop\&#1044;&#1086;&#1073;&#1088;&#1086;%20&#1080;%20&#1079;&#1083;&#1086;\34_doroga_dobra.mp3" TargetMode="Externa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728191"/>
          </a:xfrm>
        </p:spPr>
        <p:txBody>
          <a:bodyPr>
            <a:normAutofit/>
          </a:bodyPr>
          <a:lstStyle/>
          <a:p>
            <a:r>
              <a:rPr lang="ru-RU" sz="1800" u="sng" dirty="0" smtClean="0"/>
              <a:t>Куликова Татьяна Николаевна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400" dirty="0" smtClean="0"/>
              <a:t>учитель начальных классов</a:t>
            </a:r>
            <a:br>
              <a:rPr lang="ru-RU" sz="1400" dirty="0" smtClean="0"/>
            </a:br>
            <a:r>
              <a:rPr lang="ru-RU" sz="1400" dirty="0" smtClean="0"/>
              <a:t>МОУ АСОШ№2</a:t>
            </a:r>
            <a:br>
              <a:rPr lang="ru-RU" sz="1400" dirty="0" smtClean="0"/>
            </a:br>
            <a:r>
              <a:rPr lang="ru-RU" sz="1400" dirty="0" smtClean="0"/>
              <a:t>г. </a:t>
            </a:r>
            <a:r>
              <a:rPr lang="ru-RU" sz="1400" dirty="0" err="1" smtClean="0"/>
              <a:t>Андреполя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Тверской области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7520880" cy="3816424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Добро и зло</a:t>
            </a:r>
          </a:p>
          <a:p>
            <a:endParaRPr lang="ru-RU" sz="5400" dirty="0" smtClean="0"/>
          </a:p>
          <a:p>
            <a:endParaRPr lang="ru-RU" sz="5400" dirty="0" smtClean="0"/>
          </a:p>
          <a:p>
            <a:endParaRPr lang="ru-RU" sz="2000" dirty="0" smtClean="0"/>
          </a:p>
          <a:p>
            <a:r>
              <a:rPr lang="ru-RU" sz="2000" dirty="0" smtClean="0"/>
              <a:t>   </a:t>
            </a:r>
            <a:r>
              <a:rPr lang="ru-RU" sz="1800" dirty="0" smtClean="0"/>
              <a:t>2012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Используемые материалы: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Основы религиозных культур и светской этики. Основы светской этики. 4-5 классы -М.: Просвещение, 2010</a:t>
            </a:r>
          </a:p>
          <a:p>
            <a:r>
              <a:rPr lang="en-US" sz="2400" dirty="0" smtClean="0">
                <a:hlinkClick r:id="rId2"/>
              </a:rPr>
              <a:t>http://images.yandex.ru/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Песня «Дорога добра» , музыка М. Минкова, слова Ю. </a:t>
            </a:r>
            <a:r>
              <a:rPr lang="ru-RU" sz="2400" dirty="0" err="1" smtClean="0"/>
              <a:t>Энтина</a:t>
            </a:r>
            <a:endParaRPr lang="ru-RU" sz="2400" dirty="0" smtClean="0"/>
          </a:p>
          <a:p>
            <a:r>
              <a:rPr lang="en-US" sz="2400" dirty="0" smtClean="0"/>
              <a:t> </a:t>
            </a:r>
            <a:r>
              <a:rPr lang="ru-RU" sz="2400" dirty="0" smtClean="0"/>
              <a:t>«А как нам добрые слова нужны!» автор </a:t>
            </a:r>
            <a:r>
              <a:rPr lang="ru-RU" sz="2400" i="1" dirty="0" smtClean="0"/>
              <a:t> М. Лисянский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знание о добре и зле важно для людей?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7239000" cy="2088232"/>
          </a:xfrm>
        </p:spPr>
        <p:txBody>
          <a:bodyPr>
            <a:noAutofit/>
          </a:bodyPr>
          <a:lstStyle/>
          <a:p>
            <a:r>
              <a:rPr lang="ru-RU" sz="4800" dirty="0" smtClean="0"/>
              <a:t>Добро и зло –главные моральные понятия в жизни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добро?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7239000" cy="2952328"/>
          </a:xfrm>
        </p:spPr>
        <p:txBody>
          <a:bodyPr/>
          <a:lstStyle/>
          <a:p>
            <a:r>
              <a:rPr lang="ru-RU" dirty="0" smtClean="0"/>
              <a:t>Добро-это нравственная ценность, которая относится к человеческой деятельности, образец поступков людей и отношений между ними.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25144"/>
            <a:ext cx="234580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005064"/>
            <a:ext cx="244827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Зло-это…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7239000" cy="1944216"/>
          </a:xfrm>
        </p:spPr>
        <p:txBody>
          <a:bodyPr/>
          <a:lstStyle/>
          <a:p>
            <a:r>
              <a:rPr lang="ru-RU" dirty="0" smtClean="0"/>
              <a:t>Зло-это противоположность добра, это то, что мораль стремится устранить и исправить.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365104"/>
            <a:ext cx="216024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Добро или зло?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288032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132856"/>
            <a:ext cx="2004814" cy="24482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609884"/>
            <a:ext cx="2304926" cy="1843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1484784"/>
            <a:ext cx="1855341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4797152"/>
            <a:ext cx="2592288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4293096"/>
            <a:ext cx="1781547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вы понимаете?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«Худо тому, кто добра не делает никому»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«Доброе дело само себя хвалит»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«Доброе слово и кошке приятно»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Тому тяжело, кто помнит зло.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Злой человек не проживет в добре век.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293096"/>
            <a:ext cx="1944216" cy="2076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25658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 как нам добрые слова нужны!</a:t>
            </a:r>
            <a:br>
              <a:rPr lang="ru-RU" sz="2800" dirty="0" smtClean="0"/>
            </a:br>
            <a:r>
              <a:rPr lang="ru-RU" sz="2800" dirty="0" smtClean="0"/>
              <a:t>Не раз мы в этом убедились сами,</a:t>
            </a:r>
            <a:br>
              <a:rPr lang="ru-RU" sz="2800" dirty="0" smtClean="0"/>
            </a:br>
            <a:r>
              <a:rPr lang="ru-RU" sz="2800" dirty="0" smtClean="0"/>
              <a:t>А может не слова — дела важны?</a:t>
            </a:r>
            <a:br>
              <a:rPr lang="ru-RU" sz="2800" dirty="0" smtClean="0"/>
            </a:br>
            <a:r>
              <a:rPr lang="ru-RU" sz="2800" dirty="0" smtClean="0"/>
              <a:t>Дела — делами, а слова — словами.</a:t>
            </a:r>
            <a:br>
              <a:rPr lang="ru-RU" sz="2800" dirty="0" smtClean="0"/>
            </a:br>
            <a:r>
              <a:rPr lang="ru-RU" sz="2800" dirty="0" smtClean="0"/>
              <a:t>Они живут у каждого из нас,</a:t>
            </a:r>
            <a:br>
              <a:rPr lang="ru-RU" sz="2800" dirty="0" smtClean="0"/>
            </a:br>
            <a:r>
              <a:rPr lang="ru-RU" sz="2800" dirty="0" smtClean="0"/>
              <a:t>На дне души до времени хранимы,</a:t>
            </a:r>
            <a:br>
              <a:rPr lang="ru-RU" sz="2800" dirty="0" smtClean="0"/>
            </a:br>
            <a:r>
              <a:rPr lang="ru-RU" sz="2800" dirty="0" smtClean="0"/>
              <a:t>Чтоб их произнести в тот самый час,</a:t>
            </a:r>
            <a:br>
              <a:rPr lang="ru-RU" sz="2800" dirty="0" smtClean="0"/>
            </a:br>
            <a:r>
              <a:rPr lang="ru-RU" sz="2800" dirty="0" smtClean="0"/>
              <a:t>Когда они другим необходимы.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                                                  </a:t>
            </a:r>
            <a:r>
              <a:rPr lang="ru-RU" sz="1400" i="1" dirty="0" smtClean="0"/>
              <a:t>М. Лисянский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endParaRPr lang="ru-RU" sz="2400" i="1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437112"/>
            <a:ext cx="331236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179515" cy="267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149080"/>
            <a:ext cx="3240359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140968"/>
            <a:ext cx="449999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260648"/>
            <a:ext cx="252028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34_doroga_dobr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7668344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16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доброты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97982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1.Будь отзывчив и внимателен к людям.</a:t>
            </a:r>
          </a:p>
          <a:p>
            <a:r>
              <a:rPr lang="ru-RU" dirty="0" smtClean="0"/>
              <a:t> 2. Помогай другим сам, а не жди, когда тебя попросят об этом. </a:t>
            </a:r>
          </a:p>
          <a:p>
            <a:r>
              <a:rPr lang="ru-RU" dirty="0" smtClean="0"/>
              <a:t>3.Люби людей знакомых и незнакомых. </a:t>
            </a:r>
          </a:p>
          <a:p>
            <a:r>
              <a:rPr lang="ru-RU" dirty="0" smtClean="0"/>
              <a:t>4. Призывай окружающих к хорошим взаимоотношениям. </a:t>
            </a:r>
          </a:p>
          <a:p>
            <a:r>
              <a:rPr lang="ru-RU" dirty="0" smtClean="0"/>
              <a:t>5.Делай добро для людей. </a:t>
            </a:r>
          </a:p>
          <a:p>
            <a:r>
              <a:rPr lang="ru-RU" dirty="0" smtClean="0"/>
              <a:t>6. Не завидуй. </a:t>
            </a:r>
          </a:p>
          <a:p>
            <a:r>
              <a:rPr lang="ru-RU" dirty="0" smtClean="0"/>
              <a:t>7. Не груби. </a:t>
            </a:r>
          </a:p>
          <a:p>
            <a:r>
              <a:rPr lang="ru-RU" dirty="0" smtClean="0"/>
              <a:t>8. Не вредничай. </a:t>
            </a:r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437112"/>
            <a:ext cx="2088629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158</TotalTime>
  <Words>234</Words>
  <Application>Microsoft Office PowerPoint</Application>
  <PresentationFormat>Экран (4:3)</PresentationFormat>
  <Paragraphs>36</Paragraphs>
  <Slides>10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Куликова Татьяна Николаевна учитель начальных классов МОУ АСОШ№2 г. Андреполя Тверской области</vt:lpstr>
      <vt:lpstr>Почему знание о добре и зле важно для людей?</vt:lpstr>
      <vt:lpstr>Что такое добро?</vt:lpstr>
      <vt:lpstr>Зло-это…</vt:lpstr>
      <vt:lpstr>Добро или зло?</vt:lpstr>
      <vt:lpstr>Как вы понимаете?</vt:lpstr>
      <vt:lpstr>Слайд 7</vt:lpstr>
      <vt:lpstr>Слайд 8</vt:lpstr>
      <vt:lpstr>Правила доброты</vt:lpstr>
      <vt:lpstr>Используемые материалы: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Куликова Татьяна Николаевна учитель начальных классов МОУ АСОШ№2 г. Андреполя Тверской области</dc:title>
  <dc:creator>1</dc:creator>
  <cp:lastModifiedBy>1</cp:lastModifiedBy>
  <cp:revision>19</cp:revision>
  <dcterms:created xsi:type="dcterms:W3CDTF">2012-03-28T13:03:21Z</dcterms:created>
  <dcterms:modified xsi:type="dcterms:W3CDTF">2012-03-29T03:02:56Z</dcterms:modified>
</cp:coreProperties>
</file>