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257" r:id="rId4"/>
    <p:sldId id="260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3803" autoAdjust="0"/>
  </p:normalViewPr>
  <p:slideViewPr>
    <p:cSldViewPr>
      <p:cViewPr varScale="1">
        <p:scale>
          <a:sx n="68" d="100"/>
          <a:sy n="6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0A781-5C4C-4F57-BF24-22F6BDE4812F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8C048-06A1-4742-BD55-C39843019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C048-06A1-4742-BD55-C39843019EE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0042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200024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  <a:scene3d>
              <a:camera prst="orthographicFront">
                <a:rot lat="300000" lon="0" rev="0"/>
              </a:camera>
              <a:lightRig rig="threePt" dir="t"/>
            </a:scene3d>
            <a:sp3d extrusionH="57150" contourW="12700">
              <a:bevelB w="38100" h="38100"/>
              <a:extrusionClr>
                <a:srgbClr val="FFC000"/>
              </a:extrusionClr>
              <a:contourClr>
                <a:schemeClr val="tx1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8229600" cy="426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C6EA-D4CE-4742-8835-CD5F5CAB79F7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effectLst>
            <a:innerShdw blurRad="63500" dist="50800">
              <a:prstClr val="black">
                <a:alpha val="88000"/>
              </a:prstClr>
            </a:innerShdw>
          </a:effectLst>
          <a:latin typeface="Mistral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математики .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классГБОУ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г.Москвы ЦО № 1455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Любанская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Л.А.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Тема : Умножение и деление  круглого числа на однозначное число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285860"/>
            <a:ext cx="507209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Сосчитай, проверь у соседа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071678"/>
            <a:ext cx="71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</a:rPr>
              <a:t>Уменьшить в 5 раз число 40;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</a:rPr>
              <a:t>Число 7 увеличить в 6 раз;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</a:rPr>
              <a:t>Увеличить на 20 число 75;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</a:rPr>
              <a:t>Узнать, во сколько раз 48 больше, чем 6;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</a:rPr>
              <a:t>Узнать, во сколько раз 7 меньше, чем 63;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</a:rPr>
              <a:t>Сумму чисел 6 и 8 уменьшить в 2 раза;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</a:rPr>
              <a:t>Разность чисел 15 и 7 увеличить в 4 раза.</a:t>
            </a:r>
            <a:endParaRPr lang="ru-RU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785926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</a:rPr>
              <a:t>Проверь:</a:t>
            </a:r>
            <a:endParaRPr lang="ru-RU" sz="3200" b="1" dirty="0">
              <a:solidFill>
                <a:srgbClr val="008000"/>
              </a:solidFill>
            </a:endParaRPr>
          </a:p>
        </p:txBody>
      </p:sp>
      <p:pic>
        <p:nvPicPr>
          <p:cNvPr id="3" name="Рисунок 2" descr="photos0-800x600[1]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28596" y="214290"/>
            <a:ext cx="2500330" cy="22841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0166" y="3357562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</a:rPr>
              <a:t>8, 42, 95, 8, 9, 7, 32</a:t>
            </a:r>
            <a:endParaRPr lang="ru-RU" sz="4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571744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008000"/>
                </a:solidFill>
              </a:rPr>
              <a:t>«Головоломка».</a:t>
            </a:r>
          </a:p>
          <a:p>
            <a:endParaRPr lang="ru-RU" sz="3200" b="1" dirty="0" smtClean="0">
              <a:solidFill>
                <a:srgbClr val="008000"/>
              </a:solidFill>
            </a:endParaRPr>
          </a:p>
          <a:p>
            <a:r>
              <a:rPr lang="ru-RU" sz="2800" dirty="0" smtClean="0">
                <a:solidFill>
                  <a:srgbClr val="008000"/>
                </a:solidFill>
              </a:rPr>
              <a:t>Найди правило, по которому составлен каждый ряд чисел, запиши 4 числа в каждом ряду :</a:t>
            </a:r>
          </a:p>
          <a:p>
            <a:r>
              <a:rPr lang="ru-RU" sz="3200" dirty="0" smtClean="0"/>
              <a:t>2, 4, 7, 11, 16, 22, …</a:t>
            </a:r>
          </a:p>
          <a:p>
            <a:r>
              <a:rPr lang="ru-RU" sz="3200" dirty="0" smtClean="0"/>
              <a:t>10, 8, 11, 9, 12, 10, 13,…</a:t>
            </a:r>
          </a:p>
          <a:p>
            <a:r>
              <a:rPr lang="ru-RU" sz="3200" dirty="0" smtClean="0"/>
              <a:t>3, 6, 10, 13, 17, …</a:t>
            </a:r>
            <a:endParaRPr lang="ru-RU" sz="3200" dirty="0"/>
          </a:p>
        </p:txBody>
      </p:sp>
      <p:pic>
        <p:nvPicPr>
          <p:cNvPr id="4098" name="Picture 2" descr="http://www.edu.cap.ru/home/4671/priem_1_and_10_klass/filin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500042"/>
            <a:ext cx="2357454" cy="2710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00438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2, 4, 7, 11, 16, 22,29, 37,46,56</a:t>
            </a:r>
          </a:p>
          <a:p>
            <a:r>
              <a:rPr lang="ru-RU" sz="3200" dirty="0" smtClean="0"/>
              <a:t>10, 8, 11, 9, 12, 10, 13,11,14, 12, 15, 13</a:t>
            </a:r>
          </a:p>
          <a:p>
            <a:r>
              <a:rPr lang="ru-RU" sz="3200" dirty="0" smtClean="0"/>
              <a:t>3, 6, 10, 13, 17, 20,24, 27, 31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857488" y="1571612"/>
            <a:ext cx="183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</a:rPr>
              <a:t>Проверь:</a:t>
            </a:r>
            <a:endParaRPr lang="ru-RU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.wrdsb.on.ca/07BFA31C-00219468.4/13122011_70108_3.gif?src=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1928802"/>
            <a:ext cx="6934200" cy="38576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000496" y="928670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Молодцы!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MS_RU_School2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75A188-7BF5-4D20-8B8C-9A836B26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MSC_MS_RU_School2_2007v_Russia</Template>
  <TotalTime>55</TotalTime>
  <Words>206</Words>
  <Application>Microsoft Office PowerPoint</Application>
  <PresentationFormat>Экран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MSC_MS_RU_School2_2007v_Russia</vt:lpstr>
      <vt:lpstr>Урок математики . 3 классГБОУ г.Москвы ЦО № 1455 Учитель: Любанская Л.А.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.</dc:title>
  <dc:subject>Шаблон оформления</dc:subject>
  <dc:creator>LyudOK</dc:creator>
  <dc:description>Корпорация Майкрософт</dc:description>
  <cp:lastModifiedBy>LyudOK</cp:lastModifiedBy>
  <cp:revision>7</cp:revision>
  <dcterms:created xsi:type="dcterms:W3CDTF">2012-11-25T14:07:03Z</dcterms:created>
  <dcterms:modified xsi:type="dcterms:W3CDTF">2012-11-25T15:26:23Z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TC102831799990</vt:lpwstr>
  </property>
</Properties>
</file>