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65" r:id="rId4"/>
    <p:sldId id="258" r:id="rId5"/>
    <p:sldId id="259" r:id="rId6"/>
    <p:sldId id="264" r:id="rId7"/>
    <p:sldId id="266" r:id="rId8"/>
    <p:sldId id="268" r:id="rId9"/>
    <p:sldId id="269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33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radioxiumei.com/images/shutterstock_smiley_worry_12041422_750x530.jp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t17.privet.ru/lr/09124c232a92fa136472642ee7004c5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57188"/>
            <a:ext cx="8358188" cy="60721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00188" y="357188"/>
            <a:ext cx="71437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4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Математика сложна,</a:t>
            </a:r>
            <a:endParaRPr lang="ru-RU" sz="4400" dirty="0">
              <a:solidFill>
                <a:srgbClr val="0070C0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4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Но скажу с почтением –</a:t>
            </a:r>
            <a:endParaRPr lang="ru-RU" sz="4400" dirty="0">
              <a:solidFill>
                <a:srgbClr val="0070C0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4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Математика нужна </a:t>
            </a:r>
            <a:endParaRPr lang="ru-RU" sz="4400" dirty="0">
              <a:solidFill>
                <a:srgbClr val="0070C0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4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Всем без исключения!</a:t>
            </a:r>
            <a:endParaRPr lang="ru-RU" sz="44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052" name="Picture 1" descr="D:\Мои документы\картинки школы\boy_sig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3071813"/>
            <a:ext cx="4929187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0"/>
          <p:cNvSpPr>
            <a:spLocks noChangeArrowheads="1"/>
          </p:cNvSpPr>
          <p:nvPr/>
        </p:nvSpPr>
        <p:spPr bwMode="auto">
          <a:xfrm>
            <a:off x="3286125" y="2000250"/>
            <a:ext cx="4295775" cy="2438400"/>
          </a:xfrm>
          <a:prstGeom prst="cloudCallout">
            <a:avLst>
              <a:gd name="adj1" fmla="val -69759"/>
              <a:gd name="adj2" fmla="val 76898"/>
            </a:avLst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428625"/>
            <a:ext cx="8001000" cy="121443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Comic Sans MS" pitchFamily="66" charset="0"/>
              </a:rPr>
              <a:t>Поразмышляйте над тем,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Comic Sans MS" pitchFamily="66" charset="0"/>
              </a:rPr>
              <a:t>как вы справились с заданиями на уроке</a:t>
            </a:r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4429125" y="3857625"/>
            <a:ext cx="4071938" cy="2143125"/>
          </a:xfrm>
          <a:prstGeom prst="cloudCallout">
            <a:avLst>
              <a:gd name="adj1" fmla="val -108551"/>
              <a:gd name="adj2" fmla="val -31042"/>
            </a:avLst>
          </a:prstGeom>
          <a:solidFill>
            <a:srgbClr val="A7A7FF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000">
              <a:latin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3786188" y="2286000"/>
            <a:ext cx="3455987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fontAlgn="auto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None/>
              <a:defRPr/>
            </a:pPr>
            <a:endParaRPr lang="ru-RU" sz="2400" dirty="0">
              <a:latin typeface="+mn-lt"/>
            </a:endParaRPr>
          </a:p>
          <a:p>
            <a:pPr marL="469900" indent="-469900" fontAlgn="auto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для вас было простым и сложным?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5143500" y="3929063"/>
            <a:ext cx="3455988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fontAlgn="auto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None/>
              <a:defRPr/>
            </a:pPr>
            <a:endParaRPr lang="ru-RU" sz="2400" dirty="0">
              <a:latin typeface="+mn-lt"/>
            </a:endParaRPr>
          </a:p>
          <a:p>
            <a:pPr marL="469900" indent="-469900" fontAlgn="auto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Какие задания </a:t>
            </a:r>
          </a:p>
          <a:p>
            <a:pPr marL="469900" indent="-469900" fontAlgn="auto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 вас вызвали интерес?</a:t>
            </a:r>
          </a:p>
        </p:txBody>
      </p:sp>
      <p:pic>
        <p:nvPicPr>
          <p:cNvPr id="11271" name="Рисунок 10" descr="j0435773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071688"/>
            <a:ext cx="200342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  <a:prstGeom prst="roundRect">
            <a:avLst/>
          </a:prstGeo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ЛЕСТНИЦА УСПЕХА</a:t>
            </a:r>
            <a:endParaRPr lang="ru-RU" b="1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2" descr="C:\Documents and Settings\Admin\Рабочий стол\рефлексия\t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348880"/>
            <a:ext cx="5760640" cy="2379712"/>
          </a:xfrm>
          <a:ln w="38100">
            <a:solidFill>
              <a:srgbClr val="CC3300"/>
            </a:solidFill>
          </a:ln>
        </p:spPr>
      </p:pic>
      <p:pic>
        <p:nvPicPr>
          <p:cNvPr id="12292" name="Picture 6" descr="http://innerfulfillment.files.wordpress.com/2010/01/smiley20face_thumbs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772816"/>
            <a:ext cx="1803400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Картинка 44 из 10071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365104"/>
            <a:ext cx="2143125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8228996" cy="617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318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«Лабиринт» </a:t>
            </a:r>
            <a:r>
              <a:rPr lang="ru-RU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пройти в парах путь от наименьшего числа к наибольшему</a:t>
            </a:r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104386" cy="4872013"/>
          </a:xfrm>
          <a:solidFill>
            <a:srgbClr val="FFFF99"/>
          </a:solidFill>
        </p:spPr>
        <p:txBody>
          <a:bodyPr/>
          <a:lstStyle/>
          <a:p>
            <a:pPr lvl="1">
              <a:lnSpc>
                <a:spcPct val="150000"/>
              </a:lnSpc>
              <a:buFont typeface="Verdana" pitchFamily="34" charset="0"/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30             42            61           54</a:t>
            </a: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 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         70             36            49             72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                 50           68               63</a:t>
            </a:r>
          </a:p>
          <a:p>
            <a:pPr algn="ctr">
              <a:lnSpc>
                <a:spcPct val="150000"/>
              </a:lnSpc>
              <a:buFont typeface="Wingdings 2" pitchFamily="18" charset="2"/>
              <a:buNone/>
            </a:pPr>
            <a:endParaRPr lang="ru-RU" sz="1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ru-RU" sz="31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30  36  42   49  50   54    61   63   68   70  72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Круглые числа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30 50 70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Чётные числа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30 36 42 50 54 68 70 72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Нечётные числа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49 61 63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8024" y="3573016"/>
            <a:ext cx="3410472" cy="28803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214313"/>
            <a:ext cx="8715375" cy="63579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ТЕМА УРОКА:</a:t>
            </a:r>
          </a:p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ОБЩИЙ АЛГОРИТМ ВЫЧИТАНИЯ </a:t>
            </a:r>
          </a:p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ДВУЗНАЧНЫХ ЧИСЕЛ</a:t>
            </a:r>
          </a:p>
          <a:p>
            <a:pPr>
              <a:defRPr/>
            </a:pPr>
            <a:endParaRPr lang="ru-RU" sz="4000" b="1" dirty="0"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4" descr="matemat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2987675"/>
            <a:ext cx="4187825" cy="333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РАБОТА С УЧЕБНИКОМ</a:t>
            </a:r>
            <a:endParaRPr lang="ru-RU" b="1" dirty="0"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5572125" y="1214438"/>
            <a:ext cx="2714625" cy="1285875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endParaRPr lang="ru-RU" dirty="0" smtClean="0"/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Стр. 82,  № 172</a:t>
            </a:r>
          </a:p>
        </p:txBody>
      </p:sp>
      <p:pic>
        <p:nvPicPr>
          <p:cNvPr id="7172" name="Picture 2" descr="Нажмите чтобы закрыть окн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357313"/>
            <a:ext cx="3357563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Картинка 3 из 320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0" y="2428875"/>
            <a:ext cx="28003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из двузначного числа вычесть двузначное число, нужно представить оба числа в виде суммы разрядных слагаемых, из десятков вычесть десятки, из единиц вычесть единицы, а результат</a:t>
            </a:r>
            <a:r>
              <a:rPr lang="ru-RU" dirty="0"/>
              <a:t>ы</a:t>
            </a:r>
            <a:r>
              <a:rPr lang="ru-RU" dirty="0" smtClean="0"/>
              <a:t> сложить</a:t>
            </a:r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0032" y="4293096"/>
            <a:ext cx="3384376" cy="208823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</p:sp>
      <p:sp>
        <p:nvSpPr>
          <p:cNvPr id="2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 dirty="0">
                <a:solidFill>
                  <a:srgbClr val="C00000"/>
                </a:solidFill>
              </a:rPr>
              <a:t>Проверяем</a:t>
            </a:r>
            <a:endParaRPr sz="4000" dirty="0"/>
          </a:p>
          <a:p>
            <a:endParaRPr dirty="0"/>
          </a:p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48-21=(40+8)-(20+1)=(40-20)+(8-1)=20+7=</a:t>
            </a:r>
            <a:r>
              <a:rPr lang="ru-RU" sz="2800" dirty="0">
                <a:solidFill>
                  <a:srgbClr val="FF0000"/>
                </a:solidFill>
              </a:rPr>
              <a:t>27</a:t>
            </a:r>
            <a:endParaRPr sz="2800" dirty="0"/>
          </a:p>
          <a:p>
            <a:endParaRPr dirty="0"/>
          </a:p>
          <a:p>
            <a:endParaRPr dirty="0"/>
          </a:p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59-37=(50+9)-(30+7)=(50-30)+(9-7)=20+2=</a:t>
            </a:r>
            <a:r>
              <a:rPr lang="ru-RU" sz="2800" dirty="0">
                <a:solidFill>
                  <a:srgbClr val="FF0000"/>
                </a:solidFill>
              </a:rPr>
              <a:t>22</a:t>
            </a:r>
            <a:endParaRPr sz="2800" dirty="0"/>
          </a:p>
        </p:txBody>
      </p:sp>
      <p:pic>
        <p:nvPicPr>
          <p:cNvPr id="30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16216" y="4293096"/>
            <a:ext cx="1682280" cy="1722240"/>
          </a:xfrm>
          <a:prstGeom prst="rect">
            <a:avLst/>
          </a:prstGeom>
        </p:spPr>
      </p:pic>
      <p:pic>
        <p:nvPicPr>
          <p:cNvPr id="31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640" y="188640"/>
            <a:ext cx="1904760" cy="1428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82600" y="2767013"/>
            <a:ext cx="1008063" cy="9366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0.01896 C -0.01961 -0.12902 0.07639 -0.25156 0.19271 -0.25156 C 0.33004 -0.25156 0.37969 -0.11561 0.40018 -0.03445 L 0.42171 0.07283 C 0.44306 0.15376 0.49619 0.28763 0.65087 0.28763 C 0.75 0.28763 0.86198 0.16671 0.86198 0.01896 C 0.86198 -0.12902 0.75 -0.25156 0.65087 -0.25156 C 0.49619 -0.25156 0.44306 -0.11561 0.42171 -0.03445 L 0.40018 0.07283 C 0.37969 0.15376 0.33004 0.28763 0.19271 0.28763 C 0.07639 0.28763 -0.01961 0.16671 -0.01961 0.01896 Z " pathEditMode="relative" rAng="16200000" ptsTypes="ffFffffFfff">
                                      <p:cBhvr>
                                        <p:cTn id="10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195" name="Picture 2" descr="http://boltushka-log2011.narod.ru/zanyatiya/fizminutka/fizminutka1.jpg?rand=310719833852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871537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138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«Лабиринт» -  пройти в парах путь от наименьшего числа к наибольшему </vt:lpstr>
      <vt:lpstr>Слайд 3</vt:lpstr>
      <vt:lpstr>Слайд 4</vt:lpstr>
      <vt:lpstr>РАБОТА С УЧЕБНИКОМ</vt:lpstr>
      <vt:lpstr>Слайд 6</vt:lpstr>
      <vt:lpstr>Слайд 7</vt:lpstr>
      <vt:lpstr>Слайд 8</vt:lpstr>
      <vt:lpstr>Слайд 9</vt:lpstr>
      <vt:lpstr>Слайд 10</vt:lpstr>
      <vt:lpstr>ЛЕСТНИЦА УСПЕХА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2012-11-21T17:43:37Z</dcterms:modified>
</cp:coreProperties>
</file>