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7EE3-B3C8-4836-8D71-2F433F479297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003F-EC4A-4AF5-9F6C-394807FB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>Аквариумные рыбки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Филиппова С.М.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АКВАРИУМ – “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аква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” по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гречески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означает вода. Искусственный водоём, предназначенный для содержания рыб, других водных животных и растений.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8437"/>
            <a:ext cx="5292080" cy="41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52863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200" dirty="0" err="1" smtClean="0"/>
              <a:t>Сомики</a:t>
            </a:r>
            <a:r>
              <a:rPr lang="ru-RU" sz="2200" dirty="0" smtClean="0"/>
              <a:t> аквариумные - очень большая группа рыб. Они считаются санитарами аквариумов. При кормлении </a:t>
            </a:r>
            <a:r>
              <a:rPr lang="ru-RU" sz="2200" dirty="0" err="1" smtClean="0"/>
              <a:t>сомиков</a:t>
            </a:r>
            <a:r>
              <a:rPr lang="ru-RU" sz="2200" dirty="0" smtClean="0"/>
              <a:t> в аквариуме можно использовать практически любые свежие и мороженные корма: мотыль, трубочник, </a:t>
            </a:r>
            <a:r>
              <a:rPr lang="ru-RU" sz="2200" dirty="0" err="1" smtClean="0"/>
              <a:t>энхитриус</a:t>
            </a:r>
            <a:r>
              <a:rPr lang="ru-RU" sz="2200" dirty="0" smtClean="0"/>
              <a:t>. Длина тела рыбок - 5-8 см. Аквариумные рыбки </a:t>
            </a:r>
            <a:r>
              <a:rPr lang="ru-RU" sz="2200" dirty="0" err="1" smtClean="0"/>
              <a:t>Сомики</a:t>
            </a:r>
            <a:r>
              <a:rPr lang="ru-RU" sz="2200" dirty="0" smtClean="0"/>
              <a:t> очень неприхотливы. Это спокойные, мирные, дружелюбные </a:t>
            </a:r>
            <a:r>
              <a:rPr lang="ru-RU" sz="2200" dirty="0" err="1" smtClean="0"/>
              <a:t>рыбки.Большую</a:t>
            </a:r>
            <a:r>
              <a:rPr lang="ru-RU" sz="2200" dirty="0" smtClean="0"/>
              <a:t> часть времени эти рыбы </a:t>
            </a:r>
            <a:r>
              <a:rPr lang="ru-RU" sz="2200" dirty="0" err="1" smtClean="0"/>
              <a:t>проводятна</a:t>
            </a:r>
            <a:r>
              <a:rPr lang="ru-RU" sz="2200" dirty="0" smtClean="0"/>
              <a:t> дне, где постоянно роются в грунте, выбирая из него остатки </a:t>
            </a:r>
            <a:r>
              <a:rPr lang="ru-RU" sz="2200" dirty="0" err="1" smtClean="0"/>
              <a:t>несъеденного</a:t>
            </a:r>
            <a:r>
              <a:rPr lang="ru-RU" sz="2200" dirty="0" smtClean="0"/>
              <a:t> корма.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0"/>
            <a:ext cx="7772400" cy="118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Сомики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5146"/>
            <a:ext cx="4067944" cy="314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Меченосцы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Меченосец — одна из наиболее популярных аквариумных рыб, впервые завезенный в Европу в 1907 году. Этих рыбок можно содержать со всеми миролюбивыми рыбами. Рыбки всеядны и неприхотливы в содержании. Меченосцы - живородящие рыбы. Кормить аквариумных рыб меченосцев можно разными видами живого корма, сухого корма и комбинированного корма, поедает растительный корм, водорослевые обрастания, активно поедают икру и мальков.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err="1" smtClean="0"/>
              <a:t>Гуппи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Самая популярная и неприхотливая аквариумная рыбка. В домашнем аквариуме населяет все слои. В неволе живёт дольше и вырастает больше, чем в природе. К составу воды и качеству корма они не требовательны. В аквариуме обязательно должны быть заросли растений и свободное пространство для плавания.</a:t>
            </a:r>
            <a:endParaRPr lang="ru-RU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5592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Разнообразие аквариумных рыбок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1328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1484784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Афиоземион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4005064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Барбус</a:t>
            </a:r>
            <a:r>
              <a:rPr lang="ru-RU" dirty="0" smtClean="0"/>
              <a:t> Клоун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1128"/>
            <a:ext cx="28575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9944" y="4157464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Фазан голубой</a:t>
            </a:r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132856"/>
            <a:ext cx="2857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51920" y="1628800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Лимия</a:t>
            </a:r>
            <a:r>
              <a:rPr lang="ru-RU" dirty="0" smtClean="0"/>
              <a:t> </a:t>
            </a:r>
            <a:r>
              <a:rPr lang="ru-RU" dirty="0" err="1" smtClean="0"/>
              <a:t>Виттата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132856"/>
            <a:ext cx="2744398" cy="174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732240" y="1628800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Меченосец</a:t>
            </a:r>
            <a:endParaRPr lang="ru-RU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1392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516216" y="4077072"/>
            <a:ext cx="165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Серпас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Тема: Аквариумные рыбки 1 класс       Филиппова С.М.</vt:lpstr>
      <vt:lpstr>АКВАРИУМ – “аква” по гречески означает вода. Искусственный водоём, предназначенный для содержания рыб, других водных животных и растений. </vt:lpstr>
      <vt:lpstr>Сомики аквариумные - очень большая группа рыб. Они считаются санитарами аквариумов. При кормлении сомиков в аквариуме можно использовать практически любые свежие и мороженные корма: мотыль, трубочник, энхитриус. Длина тела рыбок - 5-8 см. Аквариумные рыбки Сомики очень неприхотливы. Это спокойные, мирные, дружелюбные рыбки.Большую часть времени эти рыбы проводятна дне, где постоянно роются в грунте, выбирая из него остатки несъеденного корма.</vt:lpstr>
      <vt:lpstr>Меченосцы  Меченосец — одна из наиболее популярных аквариумных рыб, впервые завезенный в Европу в 1907 году. Этих рыбок можно содержать со всеми миролюбивыми рыбами. Рыбки всеядны и неприхотливы в содержании. Меченосцы - живородящие рыбы. Кормить аквариумных рыб меченосцев можно разными видами живого корма, сухого корма и комбинированного корма, поедает растительный корм, водорослевые обрастания, активно поедают икру и мальков.</vt:lpstr>
      <vt:lpstr>Гуппи Самая популярная и неприхотливая аквариумная рыбка. В домашнем аквариуме населяет все слои. В неволе живёт дольше и вырастает больше, чем в природе. К составу воды и качеству корма они не требовательны. В аквариуме обязательно должны быть заросли растений и свободное пространство для плавания.</vt:lpstr>
      <vt:lpstr>Разнообразие аквариумных рыбок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Аквариумные рыбки Филиппова С.М.</dc:title>
  <dc:creator>Сергей</dc:creator>
  <cp:lastModifiedBy>Сергей</cp:lastModifiedBy>
  <cp:revision>17</cp:revision>
  <dcterms:created xsi:type="dcterms:W3CDTF">2012-10-11T15:12:03Z</dcterms:created>
  <dcterms:modified xsi:type="dcterms:W3CDTF">2012-11-18T19:06:58Z</dcterms:modified>
</cp:coreProperties>
</file>