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74" r:id="rId6"/>
    <p:sldId id="27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1BAA-178C-4A13-B682-EFD3CBF5C42A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CCDE-00E3-4F3D-8819-CA487B073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1BAA-178C-4A13-B682-EFD3CBF5C42A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CCDE-00E3-4F3D-8819-CA487B073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1BAA-178C-4A13-B682-EFD3CBF5C42A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CCDE-00E3-4F3D-8819-CA487B073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1BAA-178C-4A13-B682-EFD3CBF5C42A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CCDE-00E3-4F3D-8819-CA487B073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1BAA-178C-4A13-B682-EFD3CBF5C42A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CCDE-00E3-4F3D-8819-CA487B073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1BAA-178C-4A13-B682-EFD3CBF5C42A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CCDE-00E3-4F3D-8819-CA487B073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1BAA-178C-4A13-B682-EFD3CBF5C42A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CCDE-00E3-4F3D-8819-CA487B073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1BAA-178C-4A13-B682-EFD3CBF5C42A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CCDE-00E3-4F3D-8819-CA487B073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1BAA-178C-4A13-B682-EFD3CBF5C42A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CCDE-00E3-4F3D-8819-CA487B073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1BAA-178C-4A13-B682-EFD3CBF5C42A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CCDE-00E3-4F3D-8819-CA487B073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1BAA-178C-4A13-B682-EFD3CBF5C42A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3CCDE-00E3-4F3D-8819-CA487B073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91BAA-178C-4A13-B682-EFD3CBF5C42A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3CCDE-00E3-4F3D-8819-CA487B073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s004.radikal.ru/i206/1102/cc/5515affe0668.gif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desktopwallpapers.org.ua/download.php?img=201107/800x480/desktopwallpapers.org.ua-1656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004.radikal.ru/i206/1102/cc/5515affe0668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414592" cy="18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Деревья и кустарники </a:t>
            </a:r>
            <a:br>
              <a:rPr lang="ru-RU" dirty="0" smtClean="0"/>
            </a:br>
            <a:r>
              <a:rPr lang="ru-RU" dirty="0" smtClean="0"/>
              <a:t>1 класс</a:t>
            </a:r>
            <a:br>
              <a:rPr lang="ru-RU" dirty="0" smtClean="0"/>
            </a:br>
            <a:r>
              <a:rPr lang="ru-RU" dirty="0" smtClean="0"/>
              <a:t>Филиппова С.М.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desktopwallpapers.org.ua/download.php?img=201107/800x480/desktopwallpapers.org.ua-165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0842" cy="6858000"/>
          </a:xfrm>
          <a:prstGeom prst="rect">
            <a:avLst/>
          </a:prstGeom>
          <a:noFill/>
        </p:spPr>
      </p:pic>
      <p:sp>
        <p:nvSpPr>
          <p:cNvPr id="1026" name="AutoShape 2" descr="https://docs.google.com/?url=http%3A%2F%2Fnsportal.ru%2Fsites%2Fdefault%2Ffiles%2F2012%2F2%2Fderevya__i__kustarniki.pptx&amp;docid=89210050fdfe7c5517768c5f0e301600&amp;a=bi&amp;pagenumber=3&amp;w=5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2800" u="sng" dirty="0" smtClean="0"/>
              <a:t>Дерево</a:t>
            </a:r>
            <a:r>
              <a:rPr lang="ru-RU" sz="2800" dirty="0" smtClean="0"/>
              <a:t> – это многолетнее растение, состоящее из древесного стебля (ствола), который сохраняется на протяжении всей жизни дерева, и многочисленных ветвей, которые образуют крону.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9704" y="3006189"/>
            <a:ext cx="2664296" cy="385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548680"/>
            <a:ext cx="8964488" cy="1800200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Кустарники </a:t>
            </a:r>
            <a:r>
              <a:rPr lang="ru-RU" dirty="0" smtClean="0"/>
              <a:t>- многолетние деревянистые растения, ветвящиеся у самой у самой поверхности почвы и не имеющие во взрослом состоянии главного ствола.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Деревья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2195736" y="1556792"/>
            <a:ext cx="72008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652120" y="1484784"/>
            <a:ext cx="72008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9552" y="2708920"/>
            <a:ext cx="23042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3528" y="2348880"/>
            <a:ext cx="2304256" cy="3168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Хвойные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Лиственница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Сосна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Кедр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 smtClean="0">
                <a:latin typeface="+mj-lt"/>
                <a:ea typeface="+mj-ea"/>
                <a:cs typeface="+mj-cs"/>
              </a:rPr>
              <a:t>Пихта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Туя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 smtClean="0">
                <a:latin typeface="+mj-lt"/>
                <a:ea typeface="+mj-ea"/>
                <a:cs typeface="+mj-cs"/>
              </a:rPr>
              <a:t>Ель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Тис</a:t>
            </a:r>
            <a:endParaRPr lang="ru-RU" sz="4400" noProof="0" dirty="0" smtClean="0">
              <a:latin typeface="+mj-lt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716016" y="2780928"/>
            <a:ext cx="3096344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Лиственные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dirty="0" smtClean="0">
                <a:latin typeface="+mj-lt"/>
                <a:ea typeface="+mj-ea"/>
                <a:cs typeface="+mj-cs"/>
              </a:rPr>
              <a:t>Берёза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Вяз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dirty="0" smtClean="0">
                <a:latin typeface="+mj-lt"/>
                <a:ea typeface="+mj-ea"/>
                <a:cs typeface="+mj-cs"/>
              </a:rPr>
              <a:t>Осина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dirty="0" smtClean="0">
                <a:latin typeface="+mj-lt"/>
                <a:ea typeface="+mj-ea"/>
                <a:cs typeface="+mj-cs"/>
              </a:rPr>
              <a:t>Ясень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dirty="0" smtClean="0">
                <a:latin typeface="+mj-lt"/>
                <a:ea typeface="+mj-ea"/>
                <a:cs typeface="+mj-cs"/>
              </a:rPr>
              <a:t>Дуб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dirty="0" smtClean="0">
                <a:latin typeface="+mj-lt"/>
                <a:ea typeface="+mj-ea"/>
                <a:cs typeface="+mj-cs"/>
              </a:rPr>
              <a:t>Тополь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600" dirty="0" smtClean="0">
              <a:latin typeface="+mj-lt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Лиственница— хвойное дерево, которое живет около 600 лет и достигает высоты 45 м.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09950"/>
            <a:ext cx="47625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356992"/>
            <a:ext cx="4788024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Лиственница- одна из ценнейших пород деревьев. Лиственница занимает почти половину площадей наших лесов. В отличие от иных хвойных деревьев, хвоя у лиственницы мягкая, нежная, желтеющая поздней осенью и к зиме осыпающаяся. Лиственница славится не только морозостойкостью, но и энергичным ростом. В год она вырастает на метр. </a:t>
            </a:r>
            <a:endParaRPr lang="ru-RU" sz="28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017"/>
            <a:ext cx="4171950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2750" y="3286125"/>
            <a:ext cx="23812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141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Деревья и кустарники  1 класс Филиппова С.М.</vt:lpstr>
      <vt:lpstr>Дерево – это многолетнее растение, состоящее из древесного стебля (ствола), который сохраняется на протяжении всей жизни дерева, и многочисленных ветвей, которые образуют крону. </vt:lpstr>
      <vt:lpstr>Кустарники - многолетние деревянистые растения, ветвящиеся у самой у самой поверхности почвы и не имеющие во взрослом состоянии главного ствола. </vt:lpstr>
      <vt:lpstr>Деревья</vt:lpstr>
      <vt:lpstr>Лиственница— хвойное дерево, которое живет около 600 лет и достигает высоты 45 м.</vt:lpstr>
      <vt:lpstr>Лиственница- одна из ценнейших пород деревьев. Лиственница занимает почти половину площадей наших лесов. В отличие от иных хвойных деревьев, хвоя у лиственницы мягкая, нежная, желтеющая поздней осенью и к зиме осыпающаяся. Лиственница славится не только морозостойкостью, но и энергичным ростом. В год она вырастает на метр. </vt:lpstr>
    </vt:vector>
  </TitlesOfParts>
  <Company>XXX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Деревья и кустарники  1 класс Филиппова С.М.</dc:title>
  <dc:creator>Administrator</dc:creator>
  <cp:lastModifiedBy>Сергей</cp:lastModifiedBy>
  <cp:revision>30</cp:revision>
  <dcterms:created xsi:type="dcterms:W3CDTF">2012-10-03T06:52:13Z</dcterms:created>
  <dcterms:modified xsi:type="dcterms:W3CDTF">2012-11-18T19:13:14Z</dcterms:modified>
</cp:coreProperties>
</file>