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84" y="-2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3C91BAA-178C-4A13-B682-EFD3CBF5C42A}" type="datetimeFigureOut">
              <a:rPr lang="ru-RU" smtClean="0"/>
              <a:pPr/>
              <a:t>18.11.2012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D63CCDE-00E3-4F3D-8819-CA487B0731D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3C91BAA-178C-4A13-B682-EFD3CBF5C42A}" type="datetimeFigureOut">
              <a:rPr lang="ru-RU" smtClean="0"/>
              <a:pPr/>
              <a:t>18.11.2012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D63CCDE-00E3-4F3D-8819-CA487B0731D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3C91BAA-178C-4A13-B682-EFD3CBF5C42A}" type="datetimeFigureOut">
              <a:rPr lang="ru-RU" smtClean="0"/>
              <a:pPr/>
              <a:t>18.11.2012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D63CCDE-00E3-4F3D-8819-CA487B0731D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3C91BAA-178C-4A13-B682-EFD3CBF5C42A}" type="datetimeFigureOut">
              <a:rPr lang="ru-RU" smtClean="0"/>
              <a:pPr/>
              <a:t>18.11.2012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D63CCDE-00E3-4F3D-8819-CA487B0731D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3C91BAA-178C-4A13-B682-EFD3CBF5C42A}" type="datetimeFigureOut">
              <a:rPr lang="ru-RU" smtClean="0"/>
              <a:pPr/>
              <a:t>18.11.2012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D63CCDE-00E3-4F3D-8819-CA487B0731D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3C91BAA-178C-4A13-B682-EFD3CBF5C42A}" type="datetimeFigureOut">
              <a:rPr lang="ru-RU" smtClean="0"/>
              <a:pPr/>
              <a:t>18.11.2012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D63CCDE-00E3-4F3D-8819-CA487B0731D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3C91BAA-178C-4A13-B682-EFD3CBF5C42A}" type="datetimeFigureOut">
              <a:rPr lang="ru-RU" smtClean="0"/>
              <a:pPr/>
              <a:t>18.11.2012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D63CCDE-00E3-4F3D-8819-CA487B0731D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3C91BAA-178C-4A13-B682-EFD3CBF5C42A}" type="datetimeFigureOut">
              <a:rPr lang="ru-RU" smtClean="0"/>
              <a:pPr/>
              <a:t>18.11.2012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D63CCDE-00E3-4F3D-8819-CA487B0731D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3C91BAA-178C-4A13-B682-EFD3CBF5C42A}" type="datetimeFigureOut">
              <a:rPr lang="ru-RU" smtClean="0"/>
              <a:pPr/>
              <a:t>18.11.2012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D63CCDE-00E3-4F3D-8819-CA487B0731D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3C91BAA-178C-4A13-B682-EFD3CBF5C42A}" type="datetimeFigureOut">
              <a:rPr lang="ru-RU" smtClean="0"/>
              <a:pPr/>
              <a:t>18.11.2012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D63CCDE-00E3-4F3D-8819-CA487B0731D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3C91BAA-178C-4A13-B682-EFD3CBF5C42A}" type="datetimeFigureOut">
              <a:rPr lang="ru-RU" smtClean="0"/>
              <a:pPr/>
              <a:t>18.11.2012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D63CCDE-00E3-4F3D-8819-CA487B0731D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C91BAA-178C-4A13-B682-EFD3CBF5C42A}" type="datetimeFigureOut">
              <a:rPr lang="ru-RU" smtClean="0"/>
              <a:pPr/>
              <a:t>18.11.2012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63CCDE-00E3-4F3D-8819-CA487B0731D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s004.radikal.ru/i206/1102/cc/5515affe0668.gif"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004.radikal.ru/i206/1102/cc/5515affe0668.gif">
            <a:hlinkClick r:id="rId2"/>
          </p:cNvPr>
          <p:cNvPicPr>
            <a:picLocks noChangeAspect="1" noChangeArrowheads="1" noCrop="1"/>
          </p:cNvPicPr>
          <p:nvPr/>
        </p:nvPicPr>
        <p:blipFill>
          <a:blip r:embed="rId3" cstate="print"/>
          <a:srcRect/>
          <a:stretch>
            <a:fillRect/>
          </a:stretch>
        </p:blipFill>
        <p:spPr bwMode="auto">
          <a:xfrm>
            <a:off x="0" y="0"/>
            <a:ext cx="9143999" cy="6858000"/>
          </a:xfrm>
          <a:prstGeom prst="rect">
            <a:avLst/>
          </a:prstGeom>
          <a:noFill/>
        </p:spPr>
      </p:pic>
      <p:sp>
        <p:nvSpPr>
          <p:cNvPr id="2" name="Заголовок 1"/>
          <p:cNvSpPr>
            <a:spLocks noGrp="1"/>
          </p:cNvSpPr>
          <p:nvPr>
            <p:ph type="ctrTitle"/>
          </p:nvPr>
        </p:nvSpPr>
        <p:spPr>
          <a:xfrm>
            <a:off x="685800" y="2132856"/>
            <a:ext cx="7414592" cy="1800200"/>
          </a:xfrm>
        </p:spPr>
        <p:txBody>
          <a:bodyPr>
            <a:normAutofit fontScale="90000"/>
          </a:bodyPr>
          <a:lstStyle/>
          <a:p>
            <a:r>
              <a:rPr lang="ru-RU" dirty="0" smtClean="0"/>
              <a:t>Деревья и кустарники </a:t>
            </a:r>
            <a:br>
              <a:rPr lang="ru-RU" dirty="0" smtClean="0"/>
            </a:br>
            <a:r>
              <a:rPr lang="ru-RU" dirty="0" smtClean="0"/>
              <a:t>1 класс</a:t>
            </a:r>
            <a:br>
              <a:rPr lang="ru-RU" dirty="0" smtClean="0"/>
            </a:br>
            <a:r>
              <a:rPr lang="ru-RU" dirty="0" smtClean="0"/>
              <a:t>Филиппова С.М.</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Вяз</a:t>
            </a:r>
            <a:endParaRPr lang="ru-RU"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07504" y="1772816"/>
            <a:ext cx="3176425" cy="4525963"/>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5924550" y="2571750"/>
            <a:ext cx="3219450" cy="4286250"/>
          </a:xfrm>
          <a:prstGeom prst="rect">
            <a:avLst/>
          </a:prstGeom>
          <a:noFill/>
          <a:ln w="9525">
            <a:noFill/>
            <a:miter lim="800000"/>
            <a:headEnd/>
            <a:tailEnd/>
          </a:ln>
        </p:spPr>
      </p:pic>
      <p:pic>
        <p:nvPicPr>
          <p:cNvPr id="3077" name="Picture 5"/>
          <p:cNvPicPr>
            <a:picLocks noChangeAspect="1" noChangeArrowheads="1"/>
          </p:cNvPicPr>
          <p:nvPr/>
        </p:nvPicPr>
        <p:blipFill>
          <a:blip r:embed="rId4" cstate="print"/>
          <a:srcRect/>
          <a:stretch>
            <a:fillRect/>
          </a:stretch>
        </p:blipFill>
        <p:spPr bwMode="auto">
          <a:xfrm>
            <a:off x="3275856" y="1412776"/>
            <a:ext cx="2552700" cy="3848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7"/>
                                        </p:tgtEl>
                                        <p:attrNameLst>
                                          <p:attrName>style.visibility</p:attrName>
                                        </p:attrNameLst>
                                      </p:cBhvr>
                                      <p:to>
                                        <p:strVal val="visible"/>
                                      </p:to>
                                    </p:set>
                                    <p:anim calcmode="lin" valueType="num">
                                      <p:cBhvr additive="base">
                                        <p:cTn id="13" dur="500" fill="hold"/>
                                        <p:tgtEl>
                                          <p:spTgt spid="3077"/>
                                        </p:tgtEl>
                                        <p:attrNameLst>
                                          <p:attrName>ppt_x</p:attrName>
                                        </p:attrNameLst>
                                      </p:cBhvr>
                                      <p:tavLst>
                                        <p:tav tm="0">
                                          <p:val>
                                            <p:strVal val="#ppt_x"/>
                                          </p:val>
                                        </p:tav>
                                        <p:tav tm="100000">
                                          <p:val>
                                            <p:strVal val="#ppt_x"/>
                                          </p:val>
                                        </p:tav>
                                      </p:tavLst>
                                    </p:anim>
                                    <p:anim calcmode="lin" valueType="num">
                                      <p:cBhvr additive="base">
                                        <p:cTn id="14" dur="500" fill="hold"/>
                                        <p:tgtEl>
                                          <p:spTgt spid="307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5"/>
                                        </p:tgtEl>
                                        <p:attrNameLst>
                                          <p:attrName>style.visibility</p:attrName>
                                        </p:attrNameLst>
                                      </p:cBhvr>
                                      <p:to>
                                        <p:strVal val="visible"/>
                                      </p:to>
                                    </p:set>
                                    <p:anim calcmode="lin" valueType="num">
                                      <p:cBhvr additive="base">
                                        <p:cTn id="19" dur="500" fill="hold"/>
                                        <p:tgtEl>
                                          <p:spTgt spid="3075"/>
                                        </p:tgtEl>
                                        <p:attrNameLst>
                                          <p:attrName>ppt_x</p:attrName>
                                        </p:attrNameLst>
                                      </p:cBhvr>
                                      <p:tavLst>
                                        <p:tav tm="0">
                                          <p:val>
                                            <p:strVal val="#ppt_x"/>
                                          </p:val>
                                        </p:tav>
                                        <p:tav tm="100000">
                                          <p:val>
                                            <p:strVal val="#ppt_x"/>
                                          </p:val>
                                        </p:tav>
                                      </p:tavLst>
                                    </p:anim>
                                    <p:anim calcmode="lin" valueType="num">
                                      <p:cBhvr additive="base">
                                        <p:cTn id="20"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6181725" y="3068960"/>
            <a:ext cx="2962275" cy="3676650"/>
          </a:xfrm>
          <a:prstGeom prst="rect">
            <a:avLst/>
          </a:prstGeom>
          <a:noFill/>
          <a:ln w="9525">
            <a:noFill/>
            <a:miter lim="800000"/>
            <a:headEnd/>
            <a:tailEnd/>
          </a:ln>
        </p:spPr>
      </p:pic>
      <p:sp>
        <p:nvSpPr>
          <p:cNvPr id="2" name="Заголовок 1"/>
          <p:cNvSpPr>
            <a:spLocks noGrp="1"/>
          </p:cNvSpPr>
          <p:nvPr>
            <p:ph type="title"/>
          </p:nvPr>
        </p:nvSpPr>
        <p:spPr>
          <a:xfrm>
            <a:off x="467544" y="3212976"/>
            <a:ext cx="8229600" cy="1143000"/>
          </a:xfrm>
        </p:spPr>
        <p:txBody>
          <a:bodyPr>
            <a:noAutofit/>
          </a:bodyPr>
          <a:lstStyle/>
          <a:p>
            <a:pPr algn="just"/>
            <a:r>
              <a:rPr lang="ru-RU" sz="2000" dirty="0" smtClean="0"/>
              <a:t>Вяз-крупное дерево с раскидистой густой кроной. Вязы растут почти на каждой улице. И не спроста. Ножка-черешок совсем коротенькая, а потому листья на вязе сидят как пришитые. И вся уличная пыль, осевшая на листьях вяза, держится прочно. И большое спасибо нужно сказать вязу за это, ведь благодаря ему, воздух на улице становится чище. Теперь мы знаем, какую огромную пользу приносят вязы на городских улицах. Каждый год на вязах появляются цветы, а затем плоды – крылатые орешки. Внутри каждого орешка жирное и вкусное семя. Но, конечно, вкусное не для нас, людей. А для кого, как вы думаете? Семена вяза – любимый корм многих птиц. Для птиц вяз не только кормушка с вкусными семенами, но еще и дом, защита. Догадываетесь, почему? В густой кроне дерева, которую даже ветер не может сильно расшевелить, птицы устраивают свои гнезда. И от дождя, и от ветра защита. У вяза корни уходят глубоко под землю, и расходятся в разные стороны. </a:t>
            </a:r>
            <a:br>
              <a:rPr lang="ru-RU" sz="2000" dirty="0" smtClean="0"/>
            </a:br>
            <a:r>
              <a:rPr lang="ru-RU" sz="2000" dirty="0" smtClean="0"/>
              <a:t> В давние времена, когда воины сражались копьями и стрелами, из древесины вяза делали толстые щиты. Для чего воину щит? Для защиты. Щит из вяза не раскалывался от ударов, а стрелы и копья застревали в нем. </a:t>
            </a:r>
            <a:endParaRPr lang="ru-RU"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Effect transition="in" filter="fade">
                                      <p:cBhvr>
                                        <p:cTn id="9" dur="5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TotalTime>
  <Words>191</Words>
  <Application>Microsoft Office PowerPoint</Application>
  <PresentationFormat>Экран (4:3)</PresentationFormat>
  <Paragraphs>3</Paragraphs>
  <Slides>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vt:i4>
      </vt:variant>
    </vt:vector>
  </HeadingPairs>
  <TitlesOfParts>
    <vt:vector size="4" baseType="lpstr">
      <vt:lpstr>Тема Office</vt:lpstr>
      <vt:lpstr>Деревья и кустарники  1 класс Филиппова С.М.</vt:lpstr>
      <vt:lpstr>Вяз</vt:lpstr>
      <vt:lpstr>Вяз-крупное дерево с раскидистой густой кроной. Вязы растут почти на каждой улице. И не спроста. Ножка-черешок совсем коротенькая, а потому листья на вязе сидят как пришитые. И вся уличная пыль, осевшая на листьях вяза, держится прочно. И большое спасибо нужно сказать вязу за это, ведь благодаря ему, воздух на улице становится чище. Теперь мы знаем, какую огромную пользу приносят вязы на городских улицах. Каждый год на вязах появляются цветы, а затем плоды – крылатые орешки. Внутри каждого орешка жирное и вкусное семя. Но, конечно, вкусное не для нас, людей. А для кого, как вы думаете? Семена вяза – любимый корм многих птиц. Для птиц вяз не только кормушка с вкусными семенами, но еще и дом, защита. Догадываетесь, почему? В густой кроне дерева, которую даже ветер не может сильно расшевелить, птицы устраивают свои гнезда. И от дождя, и от ветра защита. У вяза корни уходят глубоко под землю, и расходятся в разные стороны.   В давние времена, когда воины сражались копьями и стрелами, из древесины вяза делали толстые щиты. Для чего воину щит? Для защиты. Щит из вяза не раскалывался от ударов, а стрелы и копья застревали в нем. </vt:lpstr>
    </vt:vector>
  </TitlesOfParts>
  <Company>XXX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Деревья и кустарники  1 класс Филиппова С.М.</dc:title>
  <dc:creator>Administrator</dc:creator>
  <cp:lastModifiedBy>Сергей</cp:lastModifiedBy>
  <cp:revision>32</cp:revision>
  <dcterms:created xsi:type="dcterms:W3CDTF">2012-10-03T06:52:13Z</dcterms:created>
  <dcterms:modified xsi:type="dcterms:W3CDTF">2012-11-18T19:16:31Z</dcterms:modified>
</cp:coreProperties>
</file>