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A0404C-B0C1-4B4F-8BC0-558586B7CC4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A7D407-697B-4158-B191-89975D81F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1736725" y="1052513"/>
            <a:ext cx="7407275" cy="18716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по сенсорному развитию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детей 2-3 лет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5400675" y="3644900"/>
            <a:ext cx="3743325" cy="252095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ГБДОУ № 47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сада</a:t>
            </a:r>
          </a:p>
          <a:p>
            <a:pPr marL="82296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Гончаренко Екатерина Михайловна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50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сенсорного развития у детей раннего возраста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сенсорных эталонах цвета у детей раннего возраста 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дидактическую.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Общеобразовательные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детей правильно находить предметы по 2 признакам, называть предметы круглой формы и закрепить знание основного цвета- красный.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Развивающие 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 детей мышление, внимание, зрительную память.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Воспитательные задачи: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Вызывать  у детей эмоциональное положительное настроение.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игры: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грок должен правильно соотнести фрагмент картинки с игровым полем.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находит лишнюю геометрическую фигуру среди кругов.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.Ребёнок показывает только красные круги.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находит предметы круглой формы.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.Ребёнок находит предмет  круглой формы и красного цвета.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 лишнюю геометрическую фигуру среди кругов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51720" y="2353072"/>
            <a:ext cx="914400" cy="12199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59832" y="4077072"/>
            <a:ext cx="1368152" cy="17281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64288" y="2353072"/>
            <a:ext cx="1274440" cy="17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41210" y="2780928"/>
            <a:ext cx="1363038" cy="16561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95936" y="2353072"/>
            <a:ext cx="1080120" cy="1463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98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Покажи только красные круги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52120" y="4375956"/>
            <a:ext cx="79208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67003" y="1819672"/>
            <a:ext cx="914400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0232" y="3429000"/>
            <a:ext cx="2110404" cy="2808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25891" y="3887515"/>
            <a:ext cx="1440160" cy="1944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08383" y="2186862"/>
            <a:ext cx="1342103" cy="15264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3867" y="3861048"/>
            <a:ext cx="1562472" cy="1944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75656" y="2798930"/>
            <a:ext cx="72008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11478" y="1819672"/>
            <a:ext cx="64807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79912" y="1546067"/>
            <a:ext cx="1161675" cy="14616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83768" y="1819672"/>
            <a:ext cx="1156493" cy="1609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30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Найти предметы круглой формы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34" y="1912946"/>
            <a:ext cx="1783854" cy="23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09229"/>
            <a:ext cx="2124820" cy="198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1872208" cy="20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39412"/>
            <a:ext cx="2448272" cy="177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728192" cy="20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3374"/>
            <a:ext cx="2016224" cy="202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80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  предметы  круглой формы и красного цвета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04" y="1628800"/>
            <a:ext cx="1872208" cy="196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33" y="3933055"/>
            <a:ext cx="2448272" cy="21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2040519" cy="193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93" y="1628800"/>
            <a:ext cx="2017951" cy="20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59" y="1551458"/>
            <a:ext cx="18780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33" y="2000250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98815"/>
            <a:ext cx="1944216" cy="258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10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268760"/>
            <a:ext cx="7312856" cy="288032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0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D092A7"/>
      </a:dk2>
      <a:lt2>
        <a:srgbClr val="9C85C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D092A7"/>
    </a:dk2>
    <a:lt2>
      <a:srgbClr val="9C85C0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155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Дидактическая игра по сенсорному развитию  детей 2-3 лет</vt:lpstr>
      <vt:lpstr>Презентация PowerPoint</vt:lpstr>
      <vt:lpstr>Найди лишнюю геометрическую фигуру среди кругов</vt:lpstr>
      <vt:lpstr>Покажи только красные круги</vt:lpstr>
      <vt:lpstr>Найти предметы круглой формы</vt:lpstr>
      <vt:lpstr>Найди  предметы  круглой формы и красного цвета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Владимир</cp:lastModifiedBy>
  <cp:revision>21</cp:revision>
  <dcterms:created xsi:type="dcterms:W3CDTF">2014-08-24T17:52:45Z</dcterms:created>
  <dcterms:modified xsi:type="dcterms:W3CDTF">2014-08-28T07:29:37Z</dcterms:modified>
</cp:coreProperties>
</file>