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004.radikal.ru/i206/1102/cc/5515affe0668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4.radikal.ru/i206/1102/cc/5515affe066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414592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Деревья и кустарники </a:t>
            </a:r>
            <a:br>
              <a:rPr lang="ru-RU" dirty="0" smtClean="0"/>
            </a:br>
            <a:r>
              <a:rPr lang="ru-RU" dirty="0" smtClean="0"/>
              <a:t>1 класс</a:t>
            </a:r>
            <a:br>
              <a:rPr lang="ru-RU" dirty="0" smtClean="0"/>
            </a:br>
            <a:r>
              <a:rPr lang="ru-RU" dirty="0" smtClean="0"/>
              <a:t>Филиппова С.М.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286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2708920"/>
            <a:ext cx="493204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56064"/>
            <a:ext cx="3131840" cy="470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Осина- ближайший родственник тополей. Листья у осины зеленовато - белые, дрожащие на ветру. Цветки всех этих деревьев мелкие, собраны в плотные цилиндрические сережки, которые во время цветения свисают с ветвей дерева. Плоды осины - небольшие, с зерно пшеницы, удлиненно-овальные коробочки. При созревании коробочка растрескивается на две продольные половины и освобождает находящиеся внутри нее семена.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133350"/>
            <a:ext cx="8728075" cy="65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Осенью листья осины раскрашиваются всеми цветами радуги и придают удивительную живописность дереву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Деревья и кустарники  1 класс Филиппова С.М.</vt:lpstr>
      <vt:lpstr>Осина</vt:lpstr>
      <vt:lpstr>Осина- ближайший родственник тополей. Листья у осины зеленовато - белые, дрожащие на ветру. Цветки всех этих деревьев мелкие, собраны в плотные цилиндрические сережки, которые во время цветения свисают с ветвей дерева. Плоды осины - небольшие, с зерно пшеницы, удлиненно-овальные коробочки. При созревании коробочка растрескивается на две продольные половины и освобождает находящиеся внутри нее семена. </vt:lpstr>
      <vt:lpstr>Осенью листья осины раскрашиваются всеми цветами радуги и придают удивительную живописность дереву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и кустарники  1 класс Филиппова С.М.</dc:title>
  <dc:creator>Administrator</dc:creator>
  <cp:lastModifiedBy>Сергей</cp:lastModifiedBy>
  <cp:revision>30</cp:revision>
  <dcterms:created xsi:type="dcterms:W3CDTF">2012-10-03T06:52:13Z</dcterms:created>
  <dcterms:modified xsi:type="dcterms:W3CDTF">2012-11-18T19:24:19Z</dcterms:modified>
</cp:coreProperties>
</file>