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7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s004.radikal.ru/i206/1102/cc/5515affe0668.gif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004.radikal.ru/i206/1102/cc/5515affe0668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414592" cy="18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Деревья и кустарники </a:t>
            </a:r>
            <a:br>
              <a:rPr lang="ru-RU" dirty="0" smtClean="0"/>
            </a:br>
            <a:r>
              <a:rPr lang="ru-RU" dirty="0" smtClean="0"/>
              <a:t>1 класс</a:t>
            </a:r>
            <a:br>
              <a:rPr lang="ru-RU" dirty="0" smtClean="0"/>
            </a:br>
            <a:r>
              <a:rPr lang="ru-RU" dirty="0" smtClean="0"/>
              <a:t>Филиппова С.М.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Тополь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5900"/>
            <a:ext cx="393382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3"/>
            <a:ext cx="2808312" cy="537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/>
              <a:t>Тополь- дерево высокое с широким стволом. Дерево  светолюбивое и влаголюбивое. Тополь – дерево быстрорастущее. Он действительно растет быстро и очень легко размножается. Упадет на землю крошечное летучее тополиное семечко и вскоре прорастет молоденьким топольком. А то от корня росток землю пробуравит и вот вам – еще одно новое деревце на свет божий появилось. Обратите внимание, вокруг большого, взрослого тополя всегда рядом тополиная детвора – молодые деревца. Даже если спилить тополь, от пенька начнут расти побеги. Тополь, растущий возле дома, ещё и служит прекрасным громоотводом. Гром и молния ударят в тополь, а дом не пострадает.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611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Берёза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100" dirty="0" smtClean="0"/>
              <a:t>Корневая система берёз мощная, в зависимости от вида и условий произрастания либо поверхностная, либо, что чаще, уходит косо вглубь. Кора у большей части берёз белая, желтоватая, розоватая или красновато-бурая, у некоторых видов серая, коричневая или даже чёрная. Листья берёзы очерёдные, цельные, по краю зубчатые, яйцевидно-ромбические или треугольно-яйцевидные.</a:t>
            </a:r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115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Деревья и кустарники  1 класс Филиппова С.М.</vt:lpstr>
      <vt:lpstr>Тополь</vt:lpstr>
      <vt:lpstr>Тополь- дерево высокое с широким стволом. Дерево  светолюбивое и влаголюбивое. Тополь – дерево быстрорастущее. Он действительно растет быстро и очень легко размножается. Упадет на землю крошечное летучее тополиное семечко и вскоре прорастет молоденьким топольком. А то от корня росток землю пробуравит и вот вам – еще одно новое деревце на свет божий появилось. Обратите внимание, вокруг большого, взрослого тополя всегда рядом тополиная детвора – молодые деревца. Даже если спилить тополь, от пенька начнут расти побеги. Тополь, растущий возле дома, ещё и служит прекрасным громоотводом. Гром и молния ударят в тополь, а дом не пострадает.</vt:lpstr>
      <vt:lpstr>Берёза  Корневая система берёз мощная, в зависимости от вида и условий произрастания либо поверхностная, либо, что чаще, уходит косо вглубь. Кора у большей части берёз белая, желтоватая, розоватая или красновато-бурая, у некоторых видов серая, коричневая или даже чёрная. Листья берёзы очерёдные, цельные, по краю зубчатые, яйцевидно-ромбические или треугольно-яйцевидные.</vt:lpstr>
    </vt:vector>
  </TitlesOfParts>
  <Company>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Деревья и кустарники  1 класс Филиппова С.М.</dc:title>
  <dc:creator>Administrator</dc:creator>
  <cp:lastModifiedBy>Сергей</cp:lastModifiedBy>
  <cp:revision>30</cp:revision>
  <dcterms:created xsi:type="dcterms:W3CDTF">2012-10-03T06:52:13Z</dcterms:created>
  <dcterms:modified xsi:type="dcterms:W3CDTF">2012-11-18T19:26:03Z</dcterms:modified>
</cp:coreProperties>
</file>