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5E7A39-12FD-40FD-A2BD-5A5573A88022}" type="datetimeFigureOut">
              <a:rPr lang="ru-RU" smtClean="0"/>
              <a:pPr/>
              <a:t>15.11.2012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EAF701-0591-47B7-AA7A-B1652FE1626C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785950"/>
          </a:xfrm>
        </p:spPr>
        <p:txBody>
          <a:bodyPr/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Математика</a:t>
            </a:r>
            <a:b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33400" y="1643050"/>
            <a:ext cx="7854696" cy="450059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400" dirty="0" smtClean="0"/>
              <a:t>Тема: Единицы площади. </a:t>
            </a:r>
            <a:br>
              <a:rPr lang="ru-RU" sz="4400" dirty="0" smtClean="0"/>
            </a:br>
            <a:endParaRPr lang="ru-RU" sz="4400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Школа: МБОУ УСОШ № </a:t>
            </a:r>
            <a:r>
              <a:rPr lang="ru-RU" sz="3200" dirty="0" smtClean="0"/>
              <a:t>4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Класс: 4 </a:t>
            </a:r>
            <a:r>
              <a:rPr lang="ru-RU" sz="3200" dirty="0" smtClean="0"/>
              <a:t>в</a:t>
            </a:r>
          </a:p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Учитель: Пушкова Н. Н.</a:t>
            </a:r>
            <a:br>
              <a:rPr lang="ru-RU" sz="3200" dirty="0" smtClean="0"/>
            </a:br>
            <a:endParaRPr lang="ru-RU" sz="3200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г. Удомля</a:t>
            </a:r>
            <a:br>
              <a:rPr lang="ru-RU" sz="3200" dirty="0" smtClean="0"/>
            </a:br>
            <a:r>
              <a:rPr lang="ru-RU" sz="3200" dirty="0" smtClean="0"/>
              <a:t>2012 г.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hopedu.ru/uploaded_files/shop_images/284.jpg"/>
          <p:cNvPicPr>
            <a:picLocks noGrp="1"/>
          </p:cNvPicPr>
          <p:nvPr>
            <p:ph idx="1"/>
          </p:nvPr>
        </p:nvPicPr>
        <p:blipFill>
          <a:blip r:embed="rId2"/>
          <a:srcRect l="3506" t="2394" r="9030" b="28310"/>
          <a:stretch>
            <a:fillRect/>
          </a:stretch>
        </p:blipFill>
        <p:spPr bwMode="auto">
          <a:xfrm>
            <a:off x="2285984" y="642918"/>
            <a:ext cx="4572032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900igr.net/datas/matematika/Edinitsy-ploschadi/0003-003-Edinitsy-izmerenija-ploschadi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7" y="1201340"/>
            <a:ext cx="5940425" cy="445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План урока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Autofit/>
          </a:bodyPr>
          <a:lstStyle/>
          <a:p>
            <a:r>
              <a:rPr lang="ru-RU" sz="4000" dirty="0" smtClean="0"/>
              <a:t>1. Чертить геометрические фигуры.</a:t>
            </a:r>
          </a:p>
          <a:p>
            <a:r>
              <a:rPr lang="ru-RU" sz="4000" dirty="0" smtClean="0"/>
              <a:t>2. Находить площади фигур.</a:t>
            </a:r>
          </a:p>
          <a:p>
            <a:r>
              <a:rPr lang="ru-RU" sz="4000" dirty="0" smtClean="0"/>
              <a:t>3. Единицы измерения площади.</a:t>
            </a:r>
          </a:p>
          <a:p>
            <a:r>
              <a:rPr lang="ru-RU" sz="4000" dirty="0" smtClean="0"/>
              <a:t>4. Решение задач на нахождение величин.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Площадь прямоугольника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im5-tub-ru.yandex.net/i?id=364302036-27-72&amp;n=21"/>
          <p:cNvPicPr>
            <a:picLocks noGrp="1"/>
          </p:cNvPicPr>
          <p:nvPr>
            <p:ph idx="1"/>
          </p:nvPr>
        </p:nvPicPr>
        <p:blipFill>
          <a:blip r:embed="rId2"/>
          <a:srcRect l="18813" t="19269" r="20593" b="35442"/>
          <a:stretch>
            <a:fillRect/>
          </a:stretch>
        </p:blipFill>
        <p:spPr bwMode="auto">
          <a:xfrm>
            <a:off x="2214546" y="2428868"/>
            <a:ext cx="464347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r>
              <a:rPr lang="ru-RU" sz="4400" dirty="0" smtClean="0"/>
              <a:t>а = 35 мм</a:t>
            </a:r>
          </a:p>
          <a:p>
            <a:r>
              <a:rPr lang="ru-RU" sz="4400" dirty="0" smtClean="0"/>
              <a:t>в = 20 мм</a:t>
            </a:r>
          </a:p>
          <a:p>
            <a:r>
              <a:rPr lang="ru-RU" sz="4400" dirty="0" smtClean="0"/>
              <a:t>S - ?</a:t>
            </a:r>
          </a:p>
          <a:p>
            <a:r>
              <a:rPr lang="ru-RU" sz="4400" dirty="0" smtClean="0"/>
              <a:t>S = а • в</a:t>
            </a:r>
          </a:p>
          <a:p>
            <a:r>
              <a:rPr lang="ru-RU" sz="4400" dirty="0" smtClean="0"/>
              <a:t>35 • 20 = 700 мм кв.</a:t>
            </a:r>
          </a:p>
          <a:p>
            <a:r>
              <a:rPr lang="ru-RU" sz="4400" dirty="0" smtClean="0"/>
              <a:t>1 дм кв. = 10 000 мм кв.</a:t>
            </a:r>
          </a:p>
          <a:p>
            <a:r>
              <a:rPr lang="ru-RU" sz="4400" dirty="0" smtClean="0"/>
              <a:t>1 м кв. = 1 000 000 мм кв.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/>
          <a:lstStyle/>
          <a:p>
            <a:pPr algn="ctr"/>
            <a:r>
              <a:rPr lang="ru-RU" dirty="0" smtClean="0"/>
              <a:t>Задача №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4 : 2 = 2 (т) – масса носорога</a:t>
            </a:r>
          </a:p>
          <a:p>
            <a:r>
              <a:rPr lang="ru-RU" sz="3600" dirty="0" smtClean="0"/>
              <a:t>2) 2 • 3 = 6 (т) – масса слона</a:t>
            </a:r>
          </a:p>
          <a:p>
            <a:r>
              <a:rPr lang="ru-RU" sz="3600" dirty="0" smtClean="0"/>
              <a:t>Ответ: масса слона 6 тонн.</a:t>
            </a:r>
          </a:p>
          <a:p>
            <a:r>
              <a:rPr lang="ru-RU" sz="3600" dirty="0" smtClean="0"/>
              <a:t>2 т = 20 ц</a:t>
            </a:r>
          </a:p>
          <a:p>
            <a:r>
              <a:rPr lang="ru-RU" sz="3600" dirty="0" smtClean="0"/>
              <a:t>2 т = 2000 кг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с. 91 № 6 (б)</a:t>
            </a:r>
          </a:p>
          <a:p>
            <a:pPr algn="ctr"/>
            <a:r>
              <a:rPr lang="ru-RU" sz="5400" dirty="0" smtClean="0"/>
              <a:t>№ 7 ( 2 столбик)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1260000">
            <a:off x="511399" y="694040"/>
            <a:ext cx="8229600" cy="34560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Спасибо за работу!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pic>
        <p:nvPicPr>
          <p:cNvPr id="5" name="Содержимое 4" descr="http://img.4pk.ru/300x10000/images/33/584293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3857652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mistergid.ru/image/upload/2011-08-07/330026694634_1259073600_3.jpg"/>
          <p:cNvPicPr/>
          <p:nvPr/>
        </p:nvPicPr>
        <p:blipFill>
          <a:blip r:embed="rId3"/>
          <a:srcRect l="15883" t="18009" r="15612" b="34629"/>
          <a:stretch>
            <a:fillRect/>
          </a:stretch>
        </p:blipFill>
        <p:spPr bwMode="auto">
          <a:xfrm>
            <a:off x="6929454" y="1214422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5-tub-ru.yandex.net/i?id=364302036-27-72&amp;n=21"/>
          <p:cNvPicPr/>
          <p:nvPr/>
        </p:nvPicPr>
        <p:blipFill>
          <a:blip r:embed="rId4"/>
          <a:srcRect l="17669" t="19661" r="21313" b="34576"/>
          <a:stretch>
            <a:fillRect/>
          </a:stretch>
        </p:blipFill>
        <p:spPr bwMode="auto">
          <a:xfrm>
            <a:off x="285720" y="714356"/>
            <a:ext cx="228601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tvoyrebenok.ru/images/doman-icons/geometriya/4.jpg"/>
          <p:cNvPicPr/>
          <p:nvPr/>
        </p:nvPicPr>
        <p:blipFill>
          <a:blip r:embed="rId5"/>
          <a:srcRect t="3773" r="3833" b="31839"/>
          <a:stretch>
            <a:fillRect/>
          </a:stretch>
        </p:blipFill>
        <p:spPr bwMode="auto">
          <a:xfrm>
            <a:off x="5143504" y="3429000"/>
            <a:ext cx="2747972" cy="2600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Характеристика числа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I вариант – 749 381 </a:t>
            </a:r>
          </a:p>
          <a:p>
            <a:pPr>
              <a:buNone/>
            </a:pPr>
            <a:endParaRPr lang="ru-RU" sz="6000" b="1" dirty="0" smtClean="0"/>
          </a:p>
          <a:p>
            <a:r>
              <a:rPr lang="ru-RU" sz="6000" b="1" dirty="0" smtClean="0"/>
              <a:t>II вариант – 429 761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7 т 80 кг = 7 080 кг    </a:t>
            </a:r>
            <a:r>
              <a:rPr lang="ru-RU" sz="5400" i="1" u="sng" dirty="0" smtClean="0"/>
              <a:t>1.</a:t>
            </a:r>
            <a:r>
              <a:rPr lang="ru-RU" sz="5400" dirty="0" smtClean="0"/>
              <a:t>  </a:t>
            </a:r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r>
              <a:rPr lang="ru-RU" sz="5400" dirty="0" smtClean="0"/>
              <a:t>1 см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= 100 мм</a:t>
            </a:r>
            <a:r>
              <a:rPr lang="ru-RU" sz="5400" baseline="30000" dirty="0" smtClean="0"/>
              <a:t>2 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r>
              <a:rPr lang="ru-RU" sz="5400" dirty="0" smtClean="0"/>
              <a:t>1 км</a:t>
            </a:r>
            <a:r>
              <a:rPr lang="ru-RU" sz="5400" baseline="30000" dirty="0" smtClean="0"/>
              <a:t>2 </a:t>
            </a:r>
            <a:r>
              <a:rPr lang="ru-RU" sz="5400" dirty="0" smtClean="0"/>
              <a:t>= 1 000 000 м</a:t>
            </a:r>
            <a:r>
              <a:rPr lang="ru-RU" sz="5400" baseline="30000" dirty="0" smtClean="0"/>
              <a:t>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4 ц 8 кг = 408 кг        </a:t>
            </a:r>
            <a:r>
              <a:rPr lang="ru-RU" sz="5400" u="sng" dirty="0" smtClean="0"/>
              <a:t>2.</a:t>
            </a:r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 см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= 100 мм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</a:t>
            </a:r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 км</a:t>
            </a:r>
            <a:r>
              <a:rPr lang="ru-RU" sz="5400" baseline="30000" dirty="0" smtClean="0"/>
              <a:t>2 </a:t>
            </a:r>
            <a:r>
              <a:rPr lang="ru-RU" sz="5400" dirty="0" smtClean="0"/>
              <a:t>= 1 000 000 м</a:t>
            </a:r>
            <a:r>
              <a:rPr lang="ru-RU" sz="5400" baseline="30000" dirty="0" smtClean="0"/>
              <a:t>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3 т 200 кг = 32 ц        </a:t>
            </a:r>
            <a:r>
              <a:rPr lang="ru-RU" sz="5400" u="sng" dirty="0" smtClean="0"/>
              <a:t>3.</a:t>
            </a:r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 см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= 100 мм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</a:t>
            </a:r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 км</a:t>
            </a:r>
            <a:r>
              <a:rPr lang="ru-RU" sz="5400" baseline="30000" dirty="0" smtClean="0"/>
              <a:t>2 </a:t>
            </a:r>
            <a:r>
              <a:rPr lang="ru-RU" sz="5400" dirty="0" smtClean="0"/>
              <a:t>= 1 000 000 м</a:t>
            </a:r>
            <a:r>
              <a:rPr lang="ru-RU" sz="5400" baseline="30000" dirty="0" smtClean="0"/>
              <a:t>2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r>
              <a:rPr lang="ru-RU" sz="5400" dirty="0" smtClean="0"/>
              <a:t>92 ц = 9 т 2 ц            </a:t>
            </a:r>
            <a:r>
              <a:rPr lang="ru-RU" sz="5400" u="sng" dirty="0" smtClean="0"/>
              <a:t>4.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r>
              <a:rPr lang="ru-RU" sz="5400" dirty="0" smtClean="0"/>
              <a:t>1 см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= 100 мм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r>
              <a:rPr lang="ru-RU" sz="5400" dirty="0" smtClean="0"/>
              <a:t>1 км</a:t>
            </a:r>
            <a:r>
              <a:rPr lang="ru-RU" sz="5400" baseline="30000" dirty="0" smtClean="0"/>
              <a:t>2 </a:t>
            </a:r>
            <a:r>
              <a:rPr lang="ru-RU" sz="5400" dirty="0" smtClean="0"/>
              <a:t>= 1 000 000 м</a:t>
            </a:r>
            <a:r>
              <a:rPr lang="ru-RU" sz="5400" baseline="30000" dirty="0" smtClean="0"/>
              <a:t>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Autofit/>
          </a:bodyPr>
          <a:lstStyle/>
          <a:p>
            <a:r>
              <a:rPr lang="ru-RU" sz="5400" dirty="0" smtClean="0"/>
              <a:t>7 т 2 ц = 7 200 кг       </a:t>
            </a:r>
            <a:r>
              <a:rPr lang="ru-RU" sz="5400" u="sng" dirty="0" smtClean="0"/>
              <a:t>5.</a:t>
            </a:r>
            <a:endParaRPr lang="ru-RU" sz="5400" dirty="0" smtClean="0"/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 см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= 100 мм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</a:t>
            </a:r>
          </a:p>
          <a:p>
            <a:pPr>
              <a:buNone/>
            </a:pPr>
            <a:endParaRPr lang="ru-RU" sz="5400" dirty="0" smtClean="0"/>
          </a:p>
          <a:p>
            <a:r>
              <a:rPr lang="ru-RU" sz="5400" dirty="0" smtClean="0"/>
              <a:t>1 км</a:t>
            </a:r>
            <a:r>
              <a:rPr lang="ru-RU" sz="5400" baseline="30000" dirty="0" smtClean="0"/>
              <a:t>2 </a:t>
            </a:r>
            <a:r>
              <a:rPr lang="ru-RU" sz="5400" dirty="0" smtClean="0"/>
              <a:t>= 1 000 000 м</a:t>
            </a:r>
            <a:r>
              <a:rPr lang="ru-RU" sz="5400" baseline="30000" dirty="0" smtClean="0"/>
              <a:t>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r>
              <a:rPr lang="ru-RU" sz="5400" dirty="0" smtClean="0"/>
              <a:t>5 т 6 ц = 5 600 кг       </a:t>
            </a:r>
            <a:r>
              <a:rPr lang="ru-RU" sz="5400" u="sng" dirty="0" smtClean="0"/>
              <a:t>6.</a:t>
            </a:r>
            <a:endParaRPr lang="ru-RU" sz="5400" dirty="0" smtClean="0"/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r>
              <a:rPr lang="ru-RU" sz="5400" dirty="0" smtClean="0"/>
              <a:t>1 см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= 100 мм</a:t>
            </a:r>
            <a:r>
              <a:rPr lang="ru-RU" sz="5400" baseline="30000" dirty="0" smtClean="0"/>
              <a:t>2</a:t>
            </a:r>
            <a:r>
              <a:rPr lang="ru-RU" sz="5400" dirty="0" smtClean="0"/>
              <a:t> </a:t>
            </a:r>
          </a:p>
          <a:p>
            <a:pPr>
              <a:buNone/>
            </a:pPr>
            <a:r>
              <a:rPr lang="ru-RU" sz="5400" dirty="0" smtClean="0"/>
              <a:t> </a:t>
            </a:r>
          </a:p>
          <a:p>
            <a:r>
              <a:rPr lang="ru-RU" sz="5400" dirty="0" smtClean="0"/>
              <a:t>1 км</a:t>
            </a:r>
            <a:r>
              <a:rPr lang="ru-RU" sz="5400" baseline="30000" dirty="0" smtClean="0"/>
              <a:t>2 </a:t>
            </a:r>
            <a:r>
              <a:rPr lang="ru-RU" sz="5400" dirty="0" smtClean="0"/>
              <a:t>= 1 000 000 м</a:t>
            </a:r>
            <a:r>
              <a:rPr lang="ru-RU" sz="5400" baseline="30000" dirty="0" smtClean="0"/>
              <a:t>2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252</Words>
  <Application>Microsoft Office PowerPoint</Application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Математика </vt:lpstr>
      <vt:lpstr>Математика</vt:lpstr>
      <vt:lpstr>Характеристика числа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План урока</vt:lpstr>
      <vt:lpstr>Площадь прямоугольника </vt:lpstr>
      <vt:lpstr>Слайд 14</vt:lpstr>
      <vt:lpstr>Задача № 6</vt:lpstr>
      <vt:lpstr>Домашнее задание</vt:lpstr>
      <vt:lpstr>Спасибо за работу!</vt:lpstr>
    </vt:vector>
  </TitlesOfParts>
  <Company>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</dc:title>
  <dc:creator>User</dc:creator>
  <cp:lastModifiedBy>User</cp:lastModifiedBy>
  <cp:revision>16</cp:revision>
  <dcterms:created xsi:type="dcterms:W3CDTF">2012-11-14T20:27:11Z</dcterms:created>
  <dcterms:modified xsi:type="dcterms:W3CDTF">2012-11-15T19:16:02Z</dcterms:modified>
</cp:coreProperties>
</file>