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414592" cy="18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Деревья и кустарники </a:t>
            </a:r>
            <a:br>
              <a:rPr lang="ru-RU" dirty="0" smtClean="0"/>
            </a:br>
            <a:r>
              <a:rPr lang="ru-RU" dirty="0" smtClean="0"/>
              <a:t>1 класс</a:t>
            </a:r>
            <a:br>
              <a:rPr lang="ru-RU" dirty="0" smtClean="0"/>
            </a:br>
            <a:r>
              <a:rPr lang="ru-RU" dirty="0" smtClean="0"/>
              <a:t>Филиппова С.М.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Кустарники:</a:t>
            </a:r>
            <a:br>
              <a:rPr lang="ru-RU" u="sng" dirty="0" smtClean="0"/>
            </a:br>
            <a:r>
              <a:rPr lang="ru-RU" dirty="0" smtClean="0"/>
              <a:t>-жасмин</a:t>
            </a:r>
            <a:br>
              <a:rPr lang="ru-RU" dirty="0" smtClean="0"/>
            </a:br>
            <a:r>
              <a:rPr lang="ru-RU" dirty="0" smtClean="0"/>
              <a:t>-барбарис</a:t>
            </a:r>
            <a:br>
              <a:rPr lang="ru-RU" dirty="0" smtClean="0"/>
            </a:br>
            <a:r>
              <a:rPr lang="ru-RU" dirty="0" smtClean="0"/>
              <a:t>-сирень</a:t>
            </a:r>
            <a:br>
              <a:rPr lang="ru-RU" dirty="0" smtClean="0"/>
            </a:br>
            <a:r>
              <a:rPr lang="ru-RU" dirty="0" smtClean="0"/>
              <a:t>-черёмуха</a:t>
            </a:r>
            <a:br>
              <a:rPr lang="ru-RU" dirty="0" smtClean="0"/>
            </a:br>
            <a:r>
              <a:rPr lang="ru-RU" dirty="0" smtClean="0"/>
              <a:t>-смородина</a:t>
            </a:r>
            <a:br>
              <a:rPr lang="ru-RU" dirty="0" smtClean="0"/>
            </a:br>
            <a:r>
              <a:rPr lang="ru-RU" dirty="0" smtClean="0"/>
              <a:t>-крыжовник</a:t>
            </a:r>
            <a:br>
              <a:rPr lang="ru-RU" dirty="0" smtClean="0"/>
            </a:br>
            <a:r>
              <a:rPr lang="ru-RU" dirty="0" smtClean="0"/>
              <a:t>-малина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26568" cy="6340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Жасмин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2987824" cy="225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b="17484"/>
          <a:stretch>
            <a:fillRect/>
          </a:stretch>
        </p:blipFill>
        <p:spPr bwMode="auto">
          <a:xfrm>
            <a:off x="2915816" y="3933056"/>
            <a:ext cx="412945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355976" y="3429000"/>
            <a:ext cx="202656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Смородина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9" y="836712"/>
            <a:ext cx="2520280" cy="224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779912" y="188640"/>
            <a:ext cx="202656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Барбарис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7706" y="836712"/>
            <a:ext cx="22682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588224" y="188640"/>
            <a:ext cx="202656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Сирень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9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Деревья и кустарники  1 класс Филиппова С.М.</vt:lpstr>
      <vt:lpstr>Кустарники: -жасмин -барбарис -сирень -черёмуха -смородина -крыжовник -малина </vt:lpstr>
      <vt:lpstr>Жасмин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Деревья и кустарники  1 класс Филиппова С.М.</dc:title>
  <dc:creator>Administrator</dc:creator>
  <cp:lastModifiedBy>Сергей</cp:lastModifiedBy>
  <cp:revision>35</cp:revision>
  <dcterms:created xsi:type="dcterms:W3CDTF">2012-10-03T06:52:13Z</dcterms:created>
  <dcterms:modified xsi:type="dcterms:W3CDTF">2012-11-18T19:31:47Z</dcterms:modified>
</cp:coreProperties>
</file>