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5" r:id="rId8"/>
    <p:sldId id="264" r:id="rId9"/>
    <p:sldId id="266" r:id="rId10"/>
    <p:sldId id="267" r:id="rId11"/>
    <p:sldId id="268" r:id="rId12"/>
    <p:sldId id="269" r:id="rId13"/>
    <p:sldId id="270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5" r:id="rId25"/>
    <p:sldId id="286" r:id="rId26"/>
    <p:sldId id="287" r:id="rId27"/>
    <p:sldId id="288" r:id="rId28"/>
    <p:sldId id="289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07B9-A0CB-4821-B06D-03F4756A185B}" type="datetimeFigureOut">
              <a:rPr lang="ru-RU" smtClean="0"/>
              <a:t>22.04.2011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E865-2C7F-4C01-AA3A-10C13BD678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07B9-A0CB-4821-B06D-03F4756A185B}" type="datetimeFigureOut">
              <a:rPr lang="ru-RU" smtClean="0"/>
              <a:t>22.04.2011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E865-2C7F-4C01-AA3A-10C13BD678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07B9-A0CB-4821-B06D-03F4756A185B}" type="datetimeFigureOut">
              <a:rPr lang="ru-RU" smtClean="0"/>
              <a:t>22.04.2011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E865-2C7F-4C01-AA3A-10C13BD678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07B9-A0CB-4821-B06D-03F4756A185B}" type="datetimeFigureOut">
              <a:rPr lang="ru-RU" smtClean="0"/>
              <a:t>22.04.2011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E865-2C7F-4C01-AA3A-10C13BD678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07B9-A0CB-4821-B06D-03F4756A185B}" type="datetimeFigureOut">
              <a:rPr lang="ru-RU" smtClean="0"/>
              <a:t>22.04.2011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E865-2C7F-4C01-AA3A-10C13BD678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07B9-A0CB-4821-B06D-03F4756A185B}" type="datetimeFigureOut">
              <a:rPr lang="ru-RU" smtClean="0"/>
              <a:t>22.04.2011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E865-2C7F-4C01-AA3A-10C13BD678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07B9-A0CB-4821-B06D-03F4756A185B}" type="datetimeFigureOut">
              <a:rPr lang="ru-RU" smtClean="0"/>
              <a:t>22.04.2011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E865-2C7F-4C01-AA3A-10C13BD678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07B9-A0CB-4821-B06D-03F4756A185B}" type="datetimeFigureOut">
              <a:rPr lang="ru-RU" smtClean="0"/>
              <a:t>22.04.2011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E865-2C7F-4C01-AA3A-10C13BD678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07B9-A0CB-4821-B06D-03F4756A185B}" type="datetimeFigureOut">
              <a:rPr lang="ru-RU" smtClean="0"/>
              <a:t>22.04.2011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E865-2C7F-4C01-AA3A-10C13BD678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07B9-A0CB-4821-B06D-03F4756A185B}" type="datetimeFigureOut">
              <a:rPr lang="ru-RU" smtClean="0"/>
              <a:t>22.04.2011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E865-2C7F-4C01-AA3A-10C13BD678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07B9-A0CB-4821-B06D-03F4756A185B}" type="datetimeFigureOut">
              <a:rPr lang="ru-RU" smtClean="0"/>
              <a:t>22.04.2011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E865-2C7F-4C01-AA3A-10C13BD678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C07B9-A0CB-4821-B06D-03F4756A185B}" type="datetimeFigureOut">
              <a:rPr lang="ru-RU" smtClean="0"/>
              <a:t>22.04.2011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5E865-2C7F-4C01-AA3A-10C13BD6785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57058" cy="600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/>
          </a:bodyPr>
          <a:lstStyle/>
          <a:p>
            <a:r>
              <a:rPr lang="ru-RU" sz="15000" dirty="0" smtClean="0"/>
              <a:t>Ф</a:t>
            </a:r>
            <a:endParaRPr lang="ru-RU" sz="15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/>
          </a:bodyPr>
          <a:lstStyle/>
          <a:p>
            <a:r>
              <a:rPr lang="ru-RU" sz="14400" dirty="0" smtClean="0"/>
              <a:t>Р   Ф</a:t>
            </a:r>
            <a:endParaRPr lang="ru-RU" sz="14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/>
          </a:bodyPr>
          <a:lstStyle/>
          <a:p>
            <a:r>
              <a:rPr lang="ru-RU" sz="9400" dirty="0" smtClean="0"/>
              <a:t>У- АВ… У-АВ…</a:t>
            </a:r>
            <a:endParaRPr lang="ru-RU" sz="9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txBody>
          <a:bodyPr>
            <a:noAutofit/>
          </a:bodyPr>
          <a:lstStyle/>
          <a:p>
            <a:r>
              <a:rPr lang="ru-RU" sz="8800" dirty="0" smtClean="0"/>
              <a:t>РРР-ГАФ,ГАФ,ГАФ</a:t>
            </a:r>
            <a:br>
              <a:rPr lang="ru-RU" sz="8800" dirty="0" smtClean="0"/>
            </a:br>
            <a:r>
              <a:rPr lang="ru-RU" sz="8800" dirty="0" smtClean="0"/>
              <a:t>РРР-ГАФ,ГАФ,ГАФ</a:t>
            </a:r>
            <a:endParaRPr lang="ru-RU" sz="8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4948" cy="6215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6226196"/>
          </a:xfrm>
        </p:spPr>
        <p:txBody>
          <a:bodyPr>
            <a:normAutofit/>
          </a:bodyPr>
          <a:lstStyle/>
          <a:p>
            <a:r>
              <a:rPr lang="ru-RU" sz="8000" dirty="0" smtClean="0"/>
              <a:t>ГА-ГА-ГА, ГА-ГА-ГА!</a:t>
            </a:r>
            <a:endParaRPr lang="ru-RU" sz="8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r>
              <a:rPr lang="ru-RU" sz="15000" dirty="0" smtClean="0"/>
              <a:t>Г</a:t>
            </a:r>
            <a:endParaRPr lang="ru-RU" sz="15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/>
          </a:bodyPr>
          <a:lstStyle/>
          <a:p>
            <a:r>
              <a:rPr lang="ru-RU" sz="8000" dirty="0" smtClean="0"/>
              <a:t>МЫ-РРР, МЫ-РРР</a:t>
            </a:r>
            <a:endParaRPr lang="ru-RU" sz="8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/>
          </a:bodyPr>
          <a:lstStyle/>
          <a:p>
            <a:r>
              <a:rPr lang="ru-RU" sz="14400" dirty="0" smtClean="0"/>
              <a:t>МЫ</a:t>
            </a:r>
            <a:endParaRPr lang="ru-RU" sz="14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78"/>
          </a:xfrm>
        </p:spPr>
        <p:txBody>
          <a:bodyPr>
            <a:normAutofit/>
          </a:bodyPr>
          <a:lstStyle/>
          <a:p>
            <a:r>
              <a:rPr lang="ru-RU" sz="14400" dirty="0" smtClean="0"/>
              <a:t>РРР…</a:t>
            </a:r>
            <a:endParaRPr lang="ru-RU" sz="1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/>
          </a:bodyPr>
          <a:lstStyle/>
          <a:p>
            <a:r>
              <a:rPr lang="ru-RU" sz="8500" dirty="0" smtClean="0"/>
              <a:t>РРР…РРР…РРР…</a:t>
            </a:r>
            <a:endParaRPr lang="ru-RU" sz="85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/>
          </a:bodyPr>
          <a:lstStyle/>
          <a:p>
            <a:r>
              <a:rPr lang="ru-RU" sz="9600" dirty="0" smtClean="0"/>
              <a:t>МЫРР,МЫРР</a:t>
            </a:r>
            <a:endParaRPr lang="ru-RU" sz="9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/>
          </a:bodyPr>
          <a:lstStyle/>
          <a:p>
            <a:r>
              <a:rPr lang="ru-RU" sz="12000" dirty="0" smtClean="0"/>
              <a:t>ФУ,ФУ,ФУ!</a:t>
            </a:r>
            <a:endParaRPr lang="ru-RU" sz="1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>
            <a:normAutofit/>
          </a:bodyPr>
          <a:lstStyle/>
          <a:p>
            <a:r>
              <a:rPr lang="ru-RU" sz="14400" dirty="0" smtClean="0"/>
              <a:t>УФ,УФ,УФ!</a:t>
            </a:r>
            <a:endParaRPr lang="ru-RU" sz="14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/>
          </a:bodyPr>
          <a:lstStyle/>
          <a:p>
            <a:r>
              <a:rPr lang="ru-RU" sz="14400" dirty="0" smtClean="0"/>
              <a:t>МИУ</a:t>
            </a:r>
            <a:endParaRPr lang="ru-RU" sz="14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46529" cy="4929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>
            <a:normAutofit/>
          </a:bodyPr>
          <a:lstStyle/>
          <a:p>
            <a:r>
              <a:rPr lang="ru-RU" sz="14400" dirty="0" smtClean="0"/>
              <a:t>МЯУ?</a:t>
            </a:r>
            <a:endParaRPr lang="ru-RU" sz="14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/>
          </a:bodyPr>
          <a:lstStyle/>
          <a:p>
            <a:r>
              <a:rPr lang="ru-RU" sz="14400" dirty="0" smtClean="0"/>
              <a:t>Я</a:t>
            </a:r>
            <a:endParaRPr lang="ru-RU" sz="14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>
            <a:normAutofit/>
          </a:bodyPr>
          <a:lstStyle/>
          <a:p>
            <a:r>
              <a:rPr lang="ru-RU" sz="14400" dirty="0" smtClean="0"/>
              <a:t>Р   Я</a:t>
            </a:r>
            <a:endParaRPr lang="ru-RU" sz="14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/>
          <a:lstStyle/>
          <a:p>
            <a:r>
              <a:rPr lang="ru-RU" sz="8000" dirty="0" smtClean="0"/>
              <a:t>РРР, АФ, У-АВ</a:t>
            </a:r>
            <a:br>
              <a:rPr lang="ru-RU" sz="8000" dirty="0" smtClean="0"/>
            </a:br>
            <a:r>
              <a:rPr lang="ru-RU" sz="8000" dirty="0" smtClean="0"/>
              <a:t>РРР-ГАФ, МЫ-РРР,</a:t>
            </a:r>
            <a:br>
              <a:rPr lang="ru-RU" sz="8000" dirty="0" smtClean="0"/>
            </a:br>
            <a:r>
              <a:rPr lang="ru-RU" sz="8000" dirty="0" smtClean="0"/>
              <a:t>ФУ, МИУ,МЯУ</a:t>
            </a:r>
            <a:endParaRPr lang="ru-RU" sz="8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>
            <a:normAutofit/>
          </a:bodyPr>
          <a:lstStyle/>
          <a:p>
            <a:r>
              <a:rPr lang="ru-RU" sz="14400" dirty="0" smtClean="0"/>
              <a:t>Р</a:t>
            </a:r>
            <a:endParaRPr lang="ru-RU" sz="1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>
            <a:normAutofit/>
          </a:bodyPr>
          <a:lstStyle/>
          <a:p>
            <a:r>
              <a:rPr lang="ru-RU" sz="9000" dirty="0" smtClean="0"/>
              <a:t>Р   Ы</a:t>
            </a:r>
            <a:endParaRPr lang="ru-RU" sz="9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>
            <a:normAutofit/>
          </a:bodyPr>
          <a:lstStyle/>
          <a:p>
            <a:r>
              <a:rPr lang="ru-RU" sz="9000" dirty="0" smtClean="0"/>
              <a:t>РЫ  РЫ  РЫ</a:t>
            </a:r>
            <a:endParaRPr lang="ru-RU" sz="9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/>
          </a:bodyPr>
          <a:lstStyle/>
          <a:p>
            <a:r>
              <a:rPr lang="ru-RU" sz="8500" dirty="0" smtClean="0"/>
              <a:t>РЫ –РЫ?</a:t>
            </a:r>
            <a:br>
              <a:rPr lang="ru-RU" sz="8500" dirty="0" smtClean="0"/>
            </a:br>
            <a:r>
              <a:rPr lang="ru-RU" sz="8500" dirty="0" smtClean="0"/>
              <a:t>РУ-РУ-РА?</a:t>
            </a:r>
            <a:br>
              <a:rPr lang="ru-RU" sz="8500" dirty="0" smtClean="0"/>
            </a:br>
            <a:r>
              <a:rPr lang="ru-RU" sz="8500" dirty="0" smtClean="0"/>
              <a:t>РЫУ-РЫУ?</a:t>
            </a:r>
            <a:br>
              <a:rPr lang="ru-RU" sz="8500" dirty="0" smtClean="0"/>
            </a:br>
            <a:r>
              <a:rPr lang="ru-RU" sz="8500" dirty="0" smtClean="0"/>
              <a:t>РА –УРА!</a:t>
            </a:r>
            <a:endParaRPr lang="ru-RU" sz="85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4510" cy="51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/>
          </a:bodyPr>
          <a:lstStyle/>
          <a:p>
            <a:r>
              <a:rPr lang="ru-RU" sz="10000" dirty="0" smtClean="0"/>
              <a:t>АФ,АФ,АФ!</a:t>
            </a:r>
            <a:endParaRPr lang="ru-RU" sz="10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/>
          </a:bodyPr>
          <a:lstStyle/>
          <a:p>
            <a:r>
              <a:rPr lang="ru-RU" sz="10000" dirty="0" smtClean="0"/>
              <a:t>ФА! ФА! ФА!</a:t>
            </a:r>
            <a:endParaRPr lang="ru-RU" sz="10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56</Words>
  <Application>Microsoft Office PowerPoint</Application>
  <PresentationFormat>Экран (4:3)</PresentationFormat>
  <Paragraphs>25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Слайд 1</vt:lpstr>
      <vt:lpstr>РРР…РРР…РРР…</vt:lpstr>
      <vt:lpstr>Р</vt:lpstr>
      <vt:lpstr>Р   Ы</vt:lpstr>
      <vt:lpstr>РЫ  РЫ  РЫ</vt:lpstr>
      <vt:lpstr>РЫ –РЫ? РУ-РУ-РА? РЫУ-РЫУ? РА –УРА!</vt:lpstr>
      <vt:lpstr> </vt:lpstr>
      <vt:lpstr>АФ,АФ,АФ!</vt:lpstr>
      <vt:lpstr>ФА! ФА! ФА!</vt:lpstr>
      <vt:lpstr>Ф</vt:lpstr>
      <vt:lpstr>Р   Ф</vt:lpstr>
      <vt:lpstr>У- АВ… У-АВ…</vt:lpstr>
      <vt:lpstr>РРР-ГАФ,ГАФ,ГАФ РРР-ГАФ,ГАФ,ГАФ</vt:lpstr>
      <vt:lpstr>Слайд 14</vt:lpstr>
      <vt:lpstr>ГА-ГА-ГА, ГА-ГА-ГА!</vt:lpstr>
      <vt:lpstr>Г</vt:lpstr>
      <vt:lpstr>МЫ-РРР, МЫ-РРР</vt:lpstr>
      <vt:lpstr>МЫ</vt:lpstr>
      <vt:lpstr>РРР…</vt:lpstr>
      <vt:lpstr>МЫРР,МЫРР</vt:lpstr>
      <vt:lpstr>ФУ,ФУ,ФУ!</vt:lpstr>
      <vt:lpstr>УФ,УФ,УФ!</vt:lpstr>
      <vt:lpstr>МИУ</vt:lpstr>
      <vt:lpstr>Слайд 24</vt:lpstr>
      <vt:lpstr>МЯУ?</vt:lpstr>
      <vt:lpstr>Я</vt:lpstr>
      <vt:lpstr>Р   Я</vt:lpstr>
      <vt:lpstr>РРР, АФ, У-АВ РРР-ГАФ, МЫ-РРР, ФУ, МИУ,МЯУ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3</cp:revision>
  <dcterms:created xsi:type="dcterms:W3CDTF">2011-04-22T03:49:10Z</dcterms:created>
  <dcterms:modified xsi:type="dcterms:W3CDTF">2011-04-22T04:16:23Z</dcterms:modified>
</cp:coreProperties>
</file>