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8" r:id="rId21"/>
    <p:sldId id="279" r:id="rId22"/>
    <p:sldId id="280" r:id="rId23"/>
    <p:sldId id="284" r:id="rId24"/>
    <p:sldId id="288" r:id="rId25"/>
    <p:sldId id="289" r:id="rId26"/>
    <p:sldId id="290" r:id="rId27"/>
    <p:sldId id="291" r:id="rId28"/>
    <p:sldId id="29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C946E-2E6B-48AC-8FEC-E01100424C33}" type="datetimeFigureOut">
              <a:rPr lang="ru-RU" smtClean="0"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26DB-5501-457F-9444-0F3ABF7633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19" y="928670"/>
            <a:ext cx="8711657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sz="9000" dirty="0" smtClean="0"/>
              <a:t>АЫА-АЫА…</a:t>
            </a:r>
            <a:br>
              <a:rPr lang="ru-RU" sz="9000" dirty="0" smtClean="0"/>
            </a:br>
            <a:r>
              <a:rPr lang="ru-RU" sz="9000" dirty="0" smtClean="0"/>
              <a:t>    АЫА-АЫА …</a:t>
            </a:r>
            <a:endParaRPr lang="ru-RU" sz="9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429288"/>
          </a:xfrm>
        </p:spPr>
        <p:txBody>
          <a:bodyPr>
            <a:noAutofit/>
          </a:bodyPr>
          <a:lstStyle/>
          <a:p>
            <a:r>
              <a:rPr lang="ru-RU" sz="14400" dirty="0" smtClean="0"/>
              <a:t>ИПС-ИПС</a:t>
            </a:r>
            <a:endParaRPr lang="ru-RU" sz="1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154626"/>
          </a:xfrm>
        </p:spPr>
        <p:txBody>
          <a:bodyPr>
            <a:noAutofit/>
          </a:bodyPr>
          <a:lstStyle/>
          <a:p>
            <a:r>
              <a:rPr lang="ru-RU" sz="10000" dirty="0" smtClean="0"/>
              <a:t>УХ…УХ…УХ…</a:t>
            </a:r>
            <a:endParaRPr lang="ru-RU" sz="10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УХ…УХ…УХ…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Autofit/>
          </a:bodyPr>
          <a:lstStyle/>
          <a:p>
            <a:r>
              <a:rPr lang="ru-RU" sz="14400" dirty="0" smtClean="0"/>
              <a:t>ОХ…ОХ…</a:t>
            </a:r>
            <a:endParaRPr lang="ru-RU" sz="1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Autofit/>
          </a:bodyPr>
          <a:lstStyle/>
          <a:p>
            <a:r>
              <a:rPr lang="ru-RU" sz="14400" dirty="0" smtClean="0"/>
              <a:t>АХ..АХ…</a:t>
            </a:r>
            <a:endParaRPr lang="ru-RU" sz="1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Autofit/>
          </a:bodyPr>
          <a:lstStyle/>
          <a:p>
            <a:r>
              <a:rPr lang="ru-RU" sz="20000" dirty="0" smtClean="0"/>
              <a:t>Х</a:t>
            </a:r>
            <a:endParaRPr lang="ru-RU" sz="20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УХ-УХ</a:t>
            </a:r>
            <a:br>
              <a:rPr lang="ru-RU" sz="9600" dirty="0" smtClean="0"/>
            </a:br>
            <a:r>
              <a:rPr lang="ru-RU" sz="9600" dirty="0" smtClean="0"/>
              <a:t>АХ-АХ</a:t>
            </a:r>
            <a:br>
              <a:rPr lang="ru-RU" sz="9600" dirty="0" smtClean="0"/>
            </a:br>
            <a:r>
              <a:rPr lang="ru-RU" sz="9600" dirty="0" smtClean="0"/>
              <a:t>ОХ-ОХ</a:t>
            </a:r>
            <a:endParaRPr lang="ru-RU" sz="9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 fontScale="90000"/>
          </a:bodyPr>
          <a:lstStyle/>
          <a:p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КО-КО-КО…</a:t>
            </a:r>
            <a:br>
              <a:rPr lang="ru-RU" sz="9600" dirty="0" smtClean="0"/>
            </a:br>
            <a:r>
              <a:rPr lang="ru-RU" sz="9600" dirty="0" smtClean="0"/>
              <a:t>КО-КО-КО…</a:t>
            </a:r>
            <a:br>
              <a:rPr lang="ru-RU" sz="9600" dirty="0" smtClean="0"/>
            </a:br>
            <a:endParaRPr lang="ru-RU" sz="9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870494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8000" dirty="0" smtClean="0"/>
              <a:t>  </a:t>
            </a:r>
            <a:r>
              <a:rPr lang="ru-RU" sz="8800" dirty="0" smtClean="0"/>
              <a:t>ЛА – ЛА – ЛА….</a:t>
            </a:r>
          </a:p>
          <a:p>
            <a:pPr>
              <a:buNone/>
            </a:pPr>
            <a:r>
              <a:rPr lang="ru-RU" sz="8800" dirty="0" smtClean="0"/>
              <a:t>  ЛЮ- ЛЮ- ЛЮ….</a:t>
            </a:r>
            <a:endParaRPr lang="ru-RU" sz="8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Autofit/>
          </a:bodyPr>
          <a:lstStyle/>
          <a:p>
            <a:r>
              <a:rPr lang="ru-RU" sz="10000" dirty="0" smtClean="0"/>
              <a:t/>
            </a:r>
            <a:br>
              <a:rPr lang="ru-RU" sz="10000" dirty="0" smtClean="0"/>
            </a:br>
            <a:r>
              <a:rPr lang="ru-RU" sz="10000" dirty="0"/>
              <a:t/>
            </a:r>
            <a:br>
              <a:rPr lang="ru-RU" sz="10000" dirty="0"/>
            </a:br>
            <a:r>
              <a:rPr lang="ru-RU" sz="10000" dirty="0" smtClean="0"/>
              <a:t>КО-КО-КО…</a:t>
            </a:r>
            <a:br>
              <a:rPr lang="ru-RU" sz="10000" dirty="0" smtClean="0"/>
            </a:br>
            <a:r>
              <a:rPr lang="ru-RU" sz="10000" dirty="0" smtClean="0"/>
              <a:t>КО-КО-КО…</a:t>
            </a:r>
            <a:r>
              <a:rPr lang="ru-RU" sz="15000" dirty="0" smtClean="0"/>
              <a:t/>
            </a:r>
            <a:br>
              <a:rPr lang="ru-RU" sz="15000" dirty="0" smtClean="0"/>
            </a:br>
            <a:endParaRPr lang="ru-RU" sz="15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Autofit/>
          </a:bodyPr>
          <a:lstStyle/>
          <a:p>
            <a:r>
              <a:rPr lang="ru-RU" sz="10000" dirty="0" smtClean="0"/>
              <a:t>КУД-КУ-ДА…</a:t>
            </a:r>
            <a:br>
              <a:rPr lang="ru-RU" sz="10000" dirty="0" smtClean="0"/>
            </a:br>
            <a:r>
              <a:rPr lang="ru-RU" sz="10000" dirty="0" smtClean="0"/>
              <a:t>КУД-КУ-ДА…</a:t>
            </a:r>
            <a:endParaRPr lang="ru-RU" sz="10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Autofit/>
          </a:bodyPr>
          <a:lstStyle/>
          <a:p>
            <a:r>
              <a:rPr lang="ru-RU" sz="14400" dirty="0" smtClean="0"/>
              <a:t>Д</a:t>
            </a:r>
            <a:endParaRPr lang="ru-RU" sz="1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8" y="500042"/>
            <a:ext cx="8572561" cy="5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КО-КО-КО…</a:t>
            </a:r>
            <a:br>
              <a:rPr lang="ru-RU" sz="9600" dirty="0" smtClean="0"/>
            </a:br>
            <a:r>
              <a:rPr lang="ru-RU" sz="9600" dirty="0" smtClean="0"/>
              <a:t>КО-КО-КО…</a:t>
            </a:r>
            <a:br>
              <a:rPr lang="ru-RU" sz="96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10000" dirty="0" smtClean="0"/>
              <a:t>КУ-КУ</a:t>
            </a:r>
            <a:br>
              <a:rPr lang="ru-RU" sz="10000" dirty="0" smtClean="0"/>
            </a:br>
            <a:r>
              <a:rPr lang="ru-RU" sz="10000" dirty="0" smtClean="0"/>
              <a:t>КУ-КУ</a:t>
            </a:r>
            <a:br>
              <a:rPr lang="ru-RU" sz="10000" dirty="0" smtClean="0"/>
            </a:br>
            <a:r>
              <a:rPr lang="ru-RU" sz="10000" dirty="0" smtClean="0"/>
              <a:t>КУ-КУ</a:t>
            </a:r>
            <a:endParaRPr lang="ru-RU" sz="10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10000" dirty="0" smtClean="0"/>
              <a:t>КУД-КУ-ДА</a:t>
            </a:r>
            <a:br>
              <a:rPr lang="ru-RU" sz="10000" dirty="0" smtClean="0"/>
            </a:br>
            <a:r>
              <a:rPr lang="ru-RU" sz="10000" dirty="0" smtClean="0"/>
              <a:t>          КУДА</a:t>
            </a:r>
            <a:br>
              <a:rPr lang="ru-RU" sz="10000" dirty="0" smtClean="0"/>
            </a:br>
            <a:r>
              <a:rPr lang="ru-RU" sz="10000" dirty="0"/>
              <a:t> </a:t>
            </a:r>
            <a:r>
              <a:rPr lang="ru-RU" sz="10000" dirty="0" smtClean="0"/>
              <a:t>             ДА</a:t>
            </a:r>
            <a:endParaRPr lang="ru-RU" sz="10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10000" dirty="0" smtClean="0"/>
              <a:t>КУД-КУ-ДА</a:t>
            </a:r>
            <a:br>
              <a:rPr lang="ru-RU" sz="10000" dirty="0" smtClean="0"/>
            </a:br>
            <a:r>
              <a:rPr lang="ru-RU" sz="10000" dirty="0" smtClean="0"/>
              <a:t>КУДА  </a:t>
            </a:r>
            <a:br>
              <a:rPr lang="ru-RU" sz="10000" dirty="0" smtClean="0"/>
            </a:br>
            <a:r>
              <a:rPr lang="ru-RU" sz="10000" dirty="0" smtClean="0"/>
              <a:t>ДА</a:t>
            </a:r>
            <a:endParaRPr lang="ru-RU" sz="10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10000" dirty="0" smtClean="0"/>
              <a:t>КУ-КА-РЕ-КУ…</a:t>
            </a:r>
            <a:endParaRPr lang="ru-RU" sz="1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9000" dirty="0" smtClean="0"/>
              <a:t>ЛА – ЛА – ЛА….</a:t>
            </a:r>
          </a:p>
          <a:p>
            <a:pPr>
              <a:buNone/>
            </a:pPr>
            <a:r>
              <a:rPr lang="ru-RU" sz="9000" dirty="0" smtClean="0"/>
              <a:t>  ЛЮ- ЛЮ- ЛЮ….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0" dirty="0" smtClean="0"/>
              <a:t>      Л</a:t>
            </a:r>
            <a:endParaRPr lang="ru-RU" sz="2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307183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0000" dirty="0" smtClean="0"/>
              <a:t> </a:t>
            </a:r>
          </a:p>
          <a:p>
            <a:pPr>
              <a:buNone/>
            </a:pPr>
            <a:r>
              <a:rPr lang="ru-RU" sz="10000" dirty="0" smtClean="0"/>
              <a:t>     ЛА-ЛА-ЛА</a:t>
            </a:r>
            <a:endParaRPr lang="ru-RU" sz="1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10000" dirty="0" smtClean="0"/>
          </a:p>
          <a:p>
            <a:pPr>
              <a:buNone/>
            </a:pPr>
            <a:r>
              <a:rPr lang="ru-RU" sz="10000" dirty="0" smtClean="0"/>
              <a:t>    ЛЮ-ЛЮ-ЛЮ</a:t>
            </a:r>
            <a:endParaRPr lang="ru-RU" sz="1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200" dirty="0" smtClean="0"/>
              <a:t>     Ю</a:t>
            </a:r>
            <a:endParaRPr lang="ru-RU" sz="2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285728"/>
            <a:ext cx="871001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57</Words>
  <Application>Microsoft Office PowerPoint</Application>
  <PresentationFormat>Экран (4:3)</PresentationFormat>
  <Paragraphs>28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       АЫА-АЫА…     АЫА-АЫА …</vt:lpstr>
      <vt:lpstr>ИПС-ИПС</vt:lpstr>
      <vt:lpstr>УХ…УХ…УХ…</vt:lpstr>
      <vt:lpstr>УХ…УХ…УХ…</vt:lpstr>
      <vt:lpstr>ОХ…ОХ…</vt:lpstr>
      <vt:lpstr>АХ..АХ…</vt:lpstr>
      <vt:lpstr>Х</vt:lpstr>
      <vt:lpstr>УХ-УХ АХ-АХ ОХ-ОХ</vt:lpstr>
      <vt:lpstr> КО-КО-КО… КО-КО-КО… </vt:lpstr>
      <vt:lpstr>Слайд 19</vt:lpstr>
      <vt:lpstr>  КО-КО-КО… КО-КО-КО… </vt:lpstr>
      <vt:lpstr>КУД-КУ-ДА… КУД-КУ-ДА…</vt:lpstr>
      <vt:lpstr>Д</vt:lpstr>
      <vt:lpstr>Слайд 23</vt:lpstr>
      <vt:lpstr>КО-КО-КО… КО-КО-КО… </vt:lpstr>
      <vt:lpstr>КУ-КУ КУ-КУ КУ-КУ</vt:lpstr>
      <vt:lpstr>КУД-КУ-ДА           КУДА               ДА</vt:lpstr>
      <vt:lpstr>КУД-КУ-ДА КУДА   ДА</vt:lpstr>
      <vt:lpstr>КУ-КА-РЕ-КУ…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</cp:revision>
  <dcterms:created xsi:type="dcterms:W3CDTF">2011-04-08T11:48:50Z</dcterms:created>
  <dcterms:modified xsi:type="dcterms:W3CDTF">2011-04-08T12:24:44Z</dcterms:modified>
</cp:coreProperties>
</file>