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6" r:id="rId3"/>
    <p:sldId id="257" r:id="rId4"/>
    <p:sldId id="283" r:id="rId5"/>
    <p:sldId id="279" r:id="rId6"/>
    <p:sldId id="275" r:id="rId7"/>
    <p:sldId id="277" r:id="rId8"/>
    <p:sldId id="285" r:id="rId9"/>
    <p:sldId id="286" r:id="rId10"/>
    <p:sldId id="289" r:id="rId11"/>
    <p:sldId id="290" r:id="rId12"/>
    <p:sldId id="287" r:id="rId13"/>
    <p:sldId id="282" r:id="rId14"/>
    <p:sldId id="298" r:id="rId15"/>
    <p:sldId id="292" r:id="rId16"/>
    <p:sldId id="293" r:id="rId17"/>
    <p:sldId id="294" r:id="rId18"/>
    <p:sldId id="295" r:id="rId19"/>
    <p:sldId id="296" r:id="rId20"/>
    <p:sldId id="297" r:id="rId21"/>
    <p:sldId id="299" r:id="rId22"/>
    <p:sldId id="30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9AC1-A8F5-4E16-8AA3-964FDCB3088C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D47F-D753-42BC-A1E4-8855482376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9AC1-A8F5-4E16-8AA3-964FDCB3088C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D47F-D753-42BC-A1E4-8855482376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9AC1-A8F5-4E16-8AA3-964FDCB3088C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D47F-D753-42BC-A1E4-8855482376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9AC1-A8F5-4E16-8AA3-964FDCB3088C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D47F-D753-42BC-A1E4-8855482376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9AC1-A8F5-4E16-8AA3-964FDCB3088C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D47F-D753-42BC-A1E4-8855482376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9AC1-A8F5-4E16-8AA3-964FDCB3088C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D47F-D753-42BC-A1E4-8855482376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9AC1-A8F5-4E16-8AA3-964FDCB3088C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D47F-D753-42BC-A1E4-8855482376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9AC1-A8F5-4E16-8AA3-964FDCB3088C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D47F-D753-42BC-A1E4-8855482376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9AC1-A8F5-4E16-8AA3-964FDCB3088C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D47F-D753-42BC-A1E4-8855482376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9AC1-A8F5-4E16-8AA3-964FDCB3088C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D47F-D753-42BC-A1E4-8855482376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9AC1-A8F5-4E16-8AA3-964FDCB3088C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D47F-D753-42BC-A1E4-8855482376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D9AC1-A8F5-4E16-8AA3-964FDCB3088C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8D47F-D753-42BC-A1E4-8855482376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K:\&#1083;&#1077;&#1085;&#1077;\detskie_pesni_-_v_lesu_rodilas_elochka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gif"/><Relationship Id="rId4" Type="http://schemas.openxmlformats.org/officeDocument/2006/relationships/image" Target="../media/image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6.gif"/><Relationship Id="rId7" Type="http://schemas.openxmlformats.org/officeDocument/2006/relationships/image" Target="../media/image1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11" Type="http://schemas.openxmlformats.org/officeDocument/2006/relationships/image" Target="../media/image31.gif"/><Relationship Id="rId5" Type="http://schemas.openxmlformats.org/officeDocument/2006/relationships/image" Target="../media/image27.jpeg"/><Relationship Id="rId10" Type="http://schemas.openxmlformats.org/officeDocument/2006/relationships/image" Target="../media/image23.jpeg"/><Relationship Id="rId4" Type="http://schemas.openxmlformats.org/officeDocument/2006/relationships/image" Target="../media/image4.gif"/><Relationship Id="rId9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4.jpeg"/><Relationship Id="rId7" Type="http://schemas.openxmlformats.org/officeDocument/2006/relationships/image" Target="../media/image1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j04348041.png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857288" y="-642966"/>
            <a:ext cx="10644262" cy="850112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71670" y="1857364"/>
            <a:ext cx="488550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Новогодний </a:t>
            </a:r>
          </a:p>
          <a:p>
            <a:pPr algn="ctr"/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Этнокалендарь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8992" y="4929198"/>
            <a:ext cx="21641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Урок – презентация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2009 год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9" name="Рисунок 8" descr="newy7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72330" y="4500570"/>
            <a:ext cx="1500198" cy="1500198"/>
          </a:xfrm>
          <a:prstGeom prst="rect">
            <a:avLst/>
          </a:prstGeom>
        </p:spPr>
      </p:pic>
      <p:pic>
        <p:nvPicPr>
          <p:cNvPr id="10" name="detskie_pesni_-_v_lesu_rodilas_elochk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429652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819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j04348041.pn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857288" y="-642966"/>
            <a:ext cx="10644262" cy="8501122"/>
          </a:xfrm>
          <a:prstGeom prst="rect">
            <a:avLst/>
          </a:prstGeom>
        </p:spPr>
      </p:pic>
      <p:pic>
        <p:nvPicPr>
          <p:cNvPr id="12" name="Рисунок 11" descr="newy12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1214422"/>
            <a:ext cx="3286148" cy="4381530"/>
          </a:xfrm>
          <a:prstGeom prst="rect">
            <a:avLst/>
          </a:prstGeom>
        </p:spPr>
      </p:pic>
      <p:pic>
        <p:nvPicPr>
          <p:cNvPr id="14" name="Рисунок 13" descr="newy2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2071678"/>
            <a:ext cx="4352427" cy="250033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286380" y="857232"/>
            <a:ext cx="108234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13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16" y="2285992"/>
            <a:ext cx="108234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13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57818" y="3714752"/>
            <a:ext cx="108234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13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j04348041.pn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857288" y="-642966"/>
            <a:ext cx="10644262" cy="8501122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14348" y="2285992"/>
          <a:ext cx="7715302" cy="3429025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102186"/>
                <a:gridCol w="1102186"/>
                <a:gridCol w="1102186"/>
                <a:gridCol w="1102186"/>
                <a:gridCol w="1102186"/>
                <a:gridCol w="1102186"/>
                <a:gridCol w="1102186"/>
              </a:tblGrid>
              <a:tr h="68580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Рисунок 6" descr="newy7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2285992"/>
            <a:ext cx="428624" cy="632220"/>
          </a:xfrm>
          <a:prstGeom prst="rect">
            <a:avLst/>
          </a:prstGeom>
        </p:spPr>
      </p:pic>
      <p:pic>
        <p:nvPicPr>
          <p:cNvPr id="8" name="Рисунок 7" descr="christmas-snowflakes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57290" y="2428868"/>
            <a:ext cx="419101" cy="430583"/>
          </a:xfrm>
          <a:prstGeom prst="rect">
            <a:avLst/>
          </a:prstGeom>
        </p:spPr>
      </p:pic>
      <p:pic>
        <p:nvPicPr>
          <p:cNvPr id="15" name="Рисунок 14" descr="3950234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488" y="142852"/>
            <a:ext cx="1218806" cy="185258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86116" y="1500174"/>
            <a:ext cx="268842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декабрь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57488" y="5786454"/>
            <a:ext cx="19223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Молодец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Хорошо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Можешь лучше</a:t>
            </a:r>
            <a:endParaRPr lang="ru-RU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28926" y="2285992"/>
            <a:ext cx="107157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</a:p>
          <a:p>
            <a:pPr algn="ctr"/>
            <a:r>
              <a:rPr lang="ru-RU" sz="44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9</a:t>
            </a:r>
          </a:p>
          <a:p>
            <a:pPr algn="ctr"/>
            <a:r>
              <a:rPr lang="ru-RU" sz="44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16</a:t>
            </a:r>
          </a:p>
          <a:p>
            <a:pPr algn="ctr"/>
            <a:r>
              <a:rPr lang="ru-RU" sz="44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27</a:t>
            </a:r>
          </a:p>
          <a:p>
            <a:pPr algn="ctr"/>
            <a:r>
              <a:rPr lang="ru-RU" sz="44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30</a:t>
            </a:r>
            <a:endParaRPr lang="ru-RU" sz="44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j04348041.pn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857288" y="-642966"/>
            <a:ext cx="10644262" cy="8501122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14348" y="2285992"/>
          <a:ext cx="7715302" cy="3429025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102186"/>
                <a:gridCol w="1102186"/>
                <a:gridCol w="1102186"/>
                <a:gridCol w="1102186"/>
                <a:gridCol w="1102186"/>
                <a:gridCol w="1102186"/>
                <a:gridCol w="1102186"/>
              </a:tblGrid>
              <a:tr h="68580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Рисунок 6" descr="newy7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2285992"/>
            <a:ext cx="428624" cy="632220"/>
          </a:xfrm>
          <a:prstGeom prst="rect">
            <a:avLst/>
          </a:prstGeom>
        </p:spPr>
      </p:pic>
      <p:pic>
        <p:nvPicPr>
          <p:cNvPr id="8" name="Рисунок 7" descr="christmas-snowflakes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57290" y="2428868"/>
            <a:ext cx="419101" cy="43058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86116" y="1500174"/>
            <a:ext cx="268842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декабрь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1" name="Рисунок 10" descr="CAQZAPYR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14744" y="857232"/>
            <a:ext cx="1893075" cy="95915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00496" y="5715016"/>
            <a:ext cx="13821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балла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балла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баллов</a:t>
            </a:r>
            <a:endParaRPr lang="ru-RU" sz="20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j04348041.pn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857288" y="-642966"/>
            <a:ext cx="10644262" cy="8501122"/>
          </a:xfrm>
          <a:prstGeom prst="rect">
            <a:avLst/>
          </a:prstGeom>
        </p:spPr>
      </p:pic>
      <p:pic>
        <p:nvPicPr>
          <p:cNvPr id="10" name="Рисунок 9" descr="15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33" t="8408" r="8333" b="12433"/>
          <a:stretch>
            <a:fillRect/>
          </a:stretch>
        </p:blipFill>
        <p:spPr>
          <a:xfrm>
            <a:off x="1214414" y="1928802"/>
            <a:ext cx="3000396" cy="2950389"/>
          </a:xfrm>
          <a:prstGeom prst="rect">
            <a:avLst/>
          </a:prstGeom>
        </p:spPr>
      </p:pic>
      <p:pic>
        <p:nvPicPr>
          <p:cNvPr id="11" name="Рисунок 10" descr="15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33" t="8408" r="8333" b="12433"/>
          <a:stretch>
            <a:fillRect/>
          </a:stretch>
        </p:blipFill>
        <p:spPr>
          <a:xfrm>
            <a:off x="4857752" y="1928802"/>
            <a:ext cx="3000396" cy="295038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14546" y="2357430"/>
            <a:ext cx="10775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/>
              <a:t>а</a:t>
            </a:r>
            <a:r>
              <a:rPr lang="ru-RU" sz="3600" dirty="0" smtClean="0"/>
              <a:t> + 8</a:t>
            </a:r>
            <a:endParaRPr lang="ru-RU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5857884" y="2357430"/>
            <a:ext cx="989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/>
              <a:t>а</a:t>
            </a:r>
            <a:r>
              <a:rPr lang="ru-RU" sz="3600" dirty="0" smtClean="0"/>
              <a:t> - 8</a:t>
            </a:r>
            <a:endParaRPr lang="ru-RU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1714480" y="4000504"/>
            <a:ext cx="19992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27,30,52</a:t>
            </a:r>
            <a:endParaRPr lang="ru-RU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5357818" y="4071942"/>
            <a:ext cx="19992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27,30,52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643042" y="3000372"/>
            <a:ext cx="2300630" cy="212365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4400" dirty="0" smtClean="0"/>
              <a:t>27+8= 35</a:t>
            </a:r>
          </a:p>
          <a:p>
            <a:r>
              <a:rPr lang="ru-RU" sz="4400" dirty="0" smtClean="0"/>
              <a:t>30+8=38</a:t>
            </a:r>
          </a:p>
          <a:p>
            <a:r>
              <a:rPr lang="ru-RU" sz="4400" dirty="0" smtClean="0"/>
              <a:t>52+8=60</a:t>
            </a:r>
            <a:endParaRPr lang="ru-RU" sz="4400" dirty="0"/>
          </a:p>
        </p:txBody>
      </p:sp>
      <p:sp>
        <p:nvSpPr>
          <p:cNvPr id="16" name="TextBox 15"/>
          <p:cNvSpPr txBox="1"/>
          <p:nvPr/>
        </p:nvSpPr>
        <p:spPr>
          <a:xfrm>
            <a:off x="5286380" y="3000372"/>
            <a:ext cx="2193229" cy="212365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4400" dirty="0" smtClean="0"/>
              <a:t>27-8= 19</a:t>
            </a:r>
          </a:p>
          <a:p>
            <a:r>
              <a:rPr lang="ru-RU" sz="4400" dirty="0" smtClean="0"/>
              <a:t>30-8=22</a:t>
            </a:r>
          </a:p>
          <a:p>
            <a:r>
              <a:rPr lang="ru-RU" sz="4400" dirty="0" smtClean="0"/>
              <a:t>52-8=44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j04348041.pn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857288" y="-642966"/>
            <a:ext cx="10644262" cy="8501122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14348" y="2285992"/>
          <a:ext cx="7715302" cy="3429025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102186"/>
                <a:gridCol w="1102186"/>
                <a:gridCol w="1102186"/>
                <a:gridCol w="1102186"/>
                <a:gridCol w="1102186"/>
                <a:gridCol w="1102186"/>
                <a:gridCol w="1102186"/>
              </a:tblGrid>
              <a:tr h="68580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3</a:t>
                      </a:r>
                      <a:endParaRPr lang="ru-RU" sz="3600" b="1" dirty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10</a:t>
                      </a:r>
                      <a:endParaRPr lang="ru-RU" sz="3600" b="1" dirty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17</a:t>
                      </a:r>
                      <a:endParaRPr lang="ru-RU" sz="3600" b="1" dirty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24</a:t>
                      </a:r>
                      <a:endParaRPr lang="ru-RU" sz="3600" b="1" dirty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31</a:t>
                      </a:r>
                      <a:endParaRPr lang="ru-RU" sz="3600" b="1" dirty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Рисунок 6" descr="newy7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2285992"/>
            <a:ext cx="428624" cy="632220"/>
          </a:xfrm>
          <a:prstGeom prst="rect">
            <a:avLst/>
          </a:prstGeom>
        </p:spPr>
      </p:pic>
      <p:pic>
        <p:nvPicPr>
          <p:cNvPr id="8" name="Рисунок 7" descr="christmas-snowflakes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57290" y="2428868"/>
            <a:ext cx="419101" cy="43058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86116" y="1500174"/>
            <a:ext cx="268842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декабрь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1" name="Рисунок 10" descr="CAQZAPYR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14744" y="857232"/>
            <a:ext cx="1893075" cy="95915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00496" y="5715016"/>
            <a:ext cx="13821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балла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балла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баллов</a:t>
            </a:r>
            <a:endParaRPr lang="ru-RU" sz="20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j04348041.pn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857288" y="-642966"/>
            <a:ext cx="10644262" cy="8501122"/>
          </a:xfrm>
          <a:prstGeom prst="rect">
            <a:avLst/>
          </a:prstGeom>
        </p:spPr>
      </p:pic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4071934" y="1071546"/>
            <a:ext cx="866775" cy="762000"/>
          </a:xfrm>
          <a:prstGeom prst="triangle">
            <a:avLst>
              <a:gd name="adj" fmla="val 50000"/>
            </a:avLst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4000496" y="1928802"/>
            <a:ext cx="981075" cy="771525"/>
          </a:xfrm>
          <a:prstGeom prst="hexagon">
            <a:avLst>
              <a:gd name="adj" fmla="val 31790"/>
              <a:gd name="vf" fmla="val 115470"/>
            </a:avLst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 rot="16200000">
            <a:off x="3543297" y="3457571"/>
            <a:ext cx="1971675" cy="771525"/>
          </a:xfrm>
          <a:prstGeom prst="parallelogram">
            <a:avLst>
              <a:gd name="adj" fmla="val 63889"/>
            </a:avLst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2"/>
          <p:cNvSpPr>
            <a:spLocks noChangeArrowheads="1"/>
          </p:cNvSpPr>
          <p:nvPr/>
        </p:nvSpPr>
        <p:spPr bwMode="auto">
          <a:xfrm rot="17547798">
            <a:off x="4870612" y="2951139"/>
            <a:ext cx="866775" cy="762000"/>
          </a:xfrm>
          <a:prstGeom prst="triangle">
            <a:avLst>
              <a:gd name="adj" fmla="val 50000"/>
            </a:avLst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2"/>
          <p:cNvSpPr>
            <a:spLocks noChangeArrowheads="1"/>
          </p:cNvSpPr>
          <p:nvPr/>
        </p:nvSpPr>
        <p:spPr bwMode="auto">
          <a:xfrm rot="19875944">
            <a:off x="4916111" y="4590565"/>
            <a:ext cx="866775" cy="762000"/>
          </a:xfrm>
          <a:prstGeom prst="triangle">
            <a:avLst>
              <a:gd name="adj" fmla="val 50000"/>
            </a:avLst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2"/>
          <p:cNvSpPr>
            <a:spLocks noChangeArrowheads="1"/>
          </p:cNvSpPr>
          <p:nvPr/>
        </p:nvSpPr>
        <p:spPr bwMode="auto">
          <a:xfrm rot="1554274">
            <a:off x="3409019" y="4508747"/>
            <a:ext cx="866775" cy="762000"/>
          </a:xfrm>
          <a:prstGeom prst="triangle">
            <a:avLst>
              <a:gd name="adj" fmla="val 50000"/>
            </a:avLst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2"/>
          <p:cNvSpPr>
            <a:spLocks noChangeArrowheads="1"/>
          </p:cNvSpPr>
          <p:nvPr/>
        </p:nvSpPr>
        <p:spPr bwMode="auto">
          <a:xfrm rot="3217598">
            <a:off x="3273641" y="2979958"/>
            <a:ext cx="866775" cy="762000"/>
          </a:xfrm>
          <a:prstGeom prst="triangle">
            <a:avLst>
              <a:gd name="adj" fmla="val 50000"/>
            </a:avLst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286248" y="1928802"/>
            <a:ext cx="46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</a:rPr>
              <a:t>.   .</a:t>
            </a:r>
          </a:p>
          <a:p>
            <a:r>
              <a:rPr lang="ru-RU" b="1" dirty="0" smtClean="0">
                <a:solidFill>
                  <a:srgbClr val="008000"/>
                </a:solidFill>
              </a:rPr>
              <a:t>  /</a:t>
            </a:r>
            <a:endParaRPr lang="ru-RU" b="1" dirty="0">
              <a:solidFill>
                <a:srgbClr val="008000"/>
              </a:solidFill>
            </a:endParaRPr>
          </a:p>
        </p:txBody>
      </p:sp>
      <p:pic>
        <p:nvPicPr>
          <p:cNvPr id="25" name="Рисунок 24" descr="1195653986Santa.jpg"/>
          <p:cNvPicPr>
            <a:picLocks noChangeAspect="1"/>
          </p:cNvPicPr>
          <p:nvPr/>
        </p:nvPicPr>
        <p:blipFill>
          <a:blip r:embed="rId3" cstate="print"/>
          <a:srcRect b="13658"/>
          <a:stretch>
            <a:fillRect/>
          </a:stretch>
        </p:blipFill>
        <p:spPr>
          <a:xfrm>
            <a:off x="1714480" y="1000108"/>
            <a:ext cx="5916685" cy="4546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j04348041.pn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857288" y="-642966"/>
            <a:ext cx="10644262" cy="8501122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14348" y="2285992"/>
          <a:ext cx="7715302" cy="3429025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102186"/>
                <a:gridCol w="1102186"/>
                <a:gridCol w="1102186"/>
                <a:gridCol w="1102186"/>
                <a:gridCol w="1102186"/>
                <a:gridCol w="1102186"/>
                <a:gridCol w="1102186"/>
              </a:tblGrid>
              <a:tr h="68580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0" dirty="0" smtClean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4</a:t>
                      </a:r>
                      <a:endParaRPr lang="ru-RU" sz="3600" b="0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0" dirty="0" smtClean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11</a:t>
                      </a:r>
                      <a:endParaRPr lang="ru-RU" sz="3600" b="0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0" dirty="0" smtClean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18</a:t>
                      </a:r>
                      <a:endParaRPr lang="ru-RU" sz="3600" b="0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0" dirty="0" smtClean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25</a:t>
                      </a:r>
                      <a:endParaRPr lang="ru-RU" sz="3600" b="0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0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Рисунок 6" descr="newy7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2285992"/>
            <a:ext cx="428624" cy="632220"/>
          </a:xfrm>
          <a:prstGeom prst="rect">
            <a:avLst/>
          </a:prstGeom>
        </p:spPr>
      </p:pic>
      <p:pic>
        <p:nvPicPr>
          <p:cNvPr id="8" name="Рисунок 7" descr="christmas-snowflakes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57290" y="2428868"/>
            <a:ext cx="419101" cy="430583"/>
          </a:xfrm>
          <a:prstGeom prst="rect">
            <a:avLst/>
          </a:prstGeom>
        </p:spPr>
      </p:pic>
      <p:pic>
        <p:nvPicPr>
          <p:cNvPr id="13" name="Рисунок 12" descr="1ec709211a029ff5ad6319b32c2643bc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2066" y="357166"/>
            <a:ext cx="1285884" cy="195206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86116" y="1500174"/>
            <a:ext cx="268842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декабрь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43504" y="5715016"/>
            <a:ext cx="1053494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100%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60%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30%</a:t>
            </a:r>
            <a:endParaRPr lang="ru-RU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j04348041.pn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857288" y="-642966"/>
            <a:ext cx="10644262" cy="8501122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14348" y="2285992"/>
          <a:ext cx="7715302" cy="3429025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102186"/>
                <a:gridCol w="1102186"/>
                <a:gridCol w="1102186"/>
                <a:gridCol w="1102186"/>
                <a:gridCol w="1102186"/>
                <a:gridCol w="1102186"/>
                <a:gridCol w="1102186"/>
              </a:tblGrid>
              <a:tr h="68580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0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0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0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0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0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Рисунок 6" descr="newy7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2285992"/>
            <a:ext cx="428624" cy="632220"/>
          </a:xfrm>
          <a:prstGeom prst="rect">
            <a:avLst/>
          </a:prstGeom>
        </p:spPr>
      </p:pic>
      <p:pic>
        <p:nvPicPr>
          <p:cNvPr id="8" name="Рисунок 7" descr="christmas-snowflakes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57290" y="2428868"/>
            <a:ext cx="419101" cy="43058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86116" y="1500174"/>
            <a:ext cx="268842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декабрь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57950" y="2285992"/>
            <a:ext cx="873957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5</a:t>
            </a:r>
          </a:p>
          <a:p>
            <a:pPr algn="ctr"/>
            <a:r>
              <a:rPr lang="ru-RU" sz="44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12</a:t>
            </a:r>
          </a:p>
          <a:p>
            <a:pPr algn="ctr"/>
            <a:r>
              <a:rPr lang="ru-RU" sz="44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19</a:t>
            </a:r>
          </a:p>
          <a:p>
            <a:pPr algn="ctr"/>
            <a:r>
              <a:rPr lang="ru-RU" sz="44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26</a:t>
            </a:r>
            <a:endParaRPr lang="ru-RU" sz="16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j04348041.pn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857288" y="-642966"/>
            <a:ext cx="10644262" cy="8501122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14348" y="2285992"/>
          <a:ext cx="7715302" cy="3429025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102186"/>
                <a:gridCol w="1102186"/>
                <a:gridCol w="1102186"/>
                <a:gridCol w="1102186"/>
                <a:gridCol w="1102186"/>
                <a:gridCol w="1102186"/>
                <a:gridCol w="1102186"/>
              </a:tblGrid>
              <a:tr h="68580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0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68580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0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68580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0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68580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0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68580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0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pic>
        <p:nvPicPr>
          <p:cNvPr id="7" name="Рисунок 6" descr="newy7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2285992"/>
            <a:ext cx="428624" cy="632220"/>
          </a:xfrm>
          <a:prstGeom prst="rect">
            <a:avLst/>
          </a:prstGeom>
        </p:spPr>
      </p:pic>
      <p:pic>
        <p:nvPicPr>
          <p:cNvPr id="8" name="Рисунок 7" descr="christmas-snowflakes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57290" y="2428868"/>
            <a:ext cx="419101" cy="43058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86116" y="1500174"/>
            <a:ext cx="268842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декабрь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29520" y="2285992"/>
            <a:ext cx="873957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6</a:t>
            </a:r>
          </a:p>
          <a:p>
            <a:pPr algn="ctr"/>
            <a:r>
              <a:rPr lang="ru-RU" sz="44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13</a:t>
            </a:r>
          </a:p>
          <a:p>
            <a:pPr algn="ctr"/>
            <a:r>
              <a:rPr lang="ru-RU" sz="44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20</a:t>
            </a:r>
          </a:p>
          <a:p>
            <a:pPr algn="ctr"/>
            <a:r>
              <a:rPr lang="ru-RU" sz="44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27</a:t>
            </a:r>
            <a:endParaRPr lang="ru-RU" sz="16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j04348041.pn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857288" y="-642966"/>
            <a:ext cx="10644262" cy="8501122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2571736" y="1071546"/>
            <a:ext cx="3643338" cy="4509082"/>
            <a:chOff x="2571736" y="1071546"/>
            <a:chExt cx="3643338" cy="4509082"/>
          </a:xfrm>
        </p:grpSpPr>
        <p:pic>
          <p:nvPicPr>
            <p:cNvPr id="12" name="Рисунок 11" descr="CAGJGDCZ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571736" y="1071546"/>
              <a:ext cx="3643338" cy="4509082"/>
            </a:xfrm>
            <a:prstGeom prst="rect">
              <a:avLst/>
            </a:prstGeom>
          </p:spPr>
        </p:pic>
        <p:sp>
          <p:nvSpPr>
            <p:cNvPr id="15" name="Прямоугольник 14"/>
            <p:cNvSpPr/>
            <p:nvPr/>
          </p:nvSpPr>
          <p:spPr>
            <a:xfrm>
              <a:off x="3929058" y="2214554"/>
              <a:ext cx="192071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1">
                <a:buFont typeface="Wingdings" pitchFamily="2" charset="2"/>
                <a:buChar char="q"/>
              </a:pPr>
              <a:r>
                <a:rPr lang="ru-RU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100%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714612" y="4714884"/>
              <a:ext cx="188705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Char char="q"/>
              </a:pPr>
              <a:r>
                <a:rPr lang="ru-RU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 баллов</a:t>
              </a:r>
              <a:endPara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928926" y="3000372"/>
              <a:ext cx="196682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Char char="q"/>
              </a:pPr>
              <a:r>
                <a:rPr lang="ru-RU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Молодец</a:t>
              </a:r>
            </a:p>
          </p:txBody>
        </p:sp>
        <p:grpSp>
          <p:nvGrpSpPr>
            <p:cNvPr id="18" name="Группа 17"/>
            <p:cNvGrpSpPr/>
            <p:nvPr/>
          </p:nvGrpSpPr>
          <p:grpSpPr>
            <a:xfrm>
              <a:off x="2928926" y="3714752"/>
              <a:ext cx="571504" cy="857256"/>
              <a:chOff x="500034" y="5500702"/>
              <a:chExt cx="428628" cy="714380"/>
            </a:xfrm>
          </p:grpSpPr>
          <p:sp>
            <p:nvSpPr>
              <p:cNvPr id="19" name="Улыбающееся лицо 18"/>
              <p:cNvSpPr/>
              <p:nvPr/>
            </p:nvSpPr>
            <p:spPr>
              <a:xfrm>
                <a:off x="500034" y="5857892"/>
                <a:ext cx="428628" cy="357190"/>
              </a:xfrm>
              <a:prstGeom prst="smileyFace">
                <a:avLst>
                  <a:gd name="adj" fmla="val 4653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Равнобедренный треугольник 19"/>
              <p:cNvSpPr/>
              <p:nvPr/>
            </p:nvSpPr>
            <p:spPr>
              <a:xfrm>
                <a:off x="571472" y="5500702"/>
                <a:ext cx="274886" cy="428628"/>
              </a:xfrm>
              <a:prstGeom prst="triangl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1" name="5-конечная звезда 20"/>
            <p:cNvSpPr/>
            <p:nvPr/>
          </p:nvSpPr>
          <p:spPr>
            <a:xfrm>
              <a:off x="3357554" y="2000240"/>
              <a:ext cx="928694" cy="928694"/>
            </a:xfrm>
            <a:prstGeom prst="star5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1" name="Рисунок 10" descr="17180628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7686" y="3500438"/>
            <a:ext cx="2286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j04348041.pn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857288" y="-642966"/>
            <a:ext cx="10644262" cy="850112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86116" y="1500174"/>
            <a:ext cx="268842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декабрь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9" name="Рисунок 8" descr="1228204429_santa_clau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785794"/>
            <a:ext cx="1402090" cy="1643074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14348" y="2285992"/>
          <a:ext cx="7715302" cy="3429025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102186"/>
                <a:gridCol w="1102186"/>
                <a:gridCol w="1102186"/>
                <a:gridCol w="1102186"/>
                <a:gridCol w="1102186"/>
                <a:gridCol w="1102186"/>
                <a:gridCol w="1102186"/>
              </a:tblGrid>
              <a:tr h="68580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Рисунок 6" descr="newy7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2285992"/>
            <a:ext cx="428624" cy="632220"/>
          </a:xfrm>
          <a:prstGeom prst="rect">
            <a:avLst/>
          </a:prstGeom>
        </p:spPr>
      </p:pic>
      <p:pic>
        <p:nvPicPr>
          <p:cNvPr id="8" name="Рисунок 7" descr="christmas-snowflakes4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85852" y="2428868"/>
            <a:ext cx="419101" cy="430583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500034" y="5500702"/>
            <a:ext cx="1428760" cy="714380"/>
            <a:chOff x="500034" y="5500702"/>
            <a:chExt cx="1428760" cy="714380"/>
          </a:xfrm>
        </p:grpSpPr>
        <p:sp>
          <p:nvSpPr>
            <p:cNvPr id="11" name="Улыбающееся лицо 10"/>
            <p:cNvSpPr/>
            <p:nvPr/>
          </p:nvSpPr>
          <p:spPr>
            <a:xfrm>
              <a:off x="1000100" y="5857892"/>
              <a:ext cx="428628" cy="357190"/>
            </a:xfrm>
            <a:prstGeom prst="smileyFace">
              <a:avLst>
                <a:gd name="adj" fmla="val 673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Улыбающееся лицо 11"/>
            <p:cNvSpPr/>
            <p:nvPr/>
          </p:nvSpPr>
          <p:spPr>
            <a:xfrm>
              <a:off x="1500166" y="5857892"/>
              <a:ext cx="428628" cy="357190"/>
            </a:xfrm>
            <a:prstGeom prst="smileyFace">
              <a:avLst>
                <a:gd name="adj" fmla="val 4653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500034" y="5500702"/>
              <a:ext cx="428628" cy="714380"/>
              <a:chOff x="500034" y="5500702"/>
              <a:chExt cx="428628" cy="714380"/>
            </a:xfrm>
          </p:grpSpPr>
          <p:sp>
            <p:nvSpPr>
              <p:cNvPr id="10" name="Улыбающееся лицо 9"/>
              <p:cNvSpPr/>
              <p:nvPr/>
            </p:nvSpPr>
            <p:spPr>
              <a:xfrm>
                <a:off x="500034" y="5857892"/>
                <a:ext cx="428628" cy="357190"/>
              </a:xfrm>
              <a:prstGeom prst="smileyFace">
                <a:avLst>
                  <a:gd name="adj" fmla="val -4653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Равнобедренный треугольник 12"/>
              <p:cNvSpPr/>
              <p:nvPr/>
            </p:nvSpPr>
            <p:spPr>
              <a:xfrm>
                <a:off x="571472" y="5500702"/>
                <a:ext cx="274886" cy="428628"/>
              </a:xfrm>
              <a:prstGeom prst="triangl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4" name="Равнобедренный треугольник 13"/>
            <p:cNvSpPr/>
            <p:nvPr/>
          </p:nvSpPr>
          <p:spPr>
            <a:xfrm>
              <a:off x="1071538" y="5500702"/>
              <a:ext cx="274886" cy="428628"/>
            </a:xfrm>
            <a:prstGeom prst="triangl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Равнобедренный треугольник 14"/>
            <p:cNvSpPr/>
            <p:nvPr/>
          </p:nvSpPr>
          <p:spPr>
            <a:xfrm>
              <a:off x="1571604" y="5500702"/>
              <a:ext cx="274886" cy="428628"/>
            </a:xfrm>
            <a:prstGeom prst="triangl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j04348041.pn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857288" y="-714404"/>
            <a:ext cx="10644262" cy="850112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286380" y="5857892"/>
            <a:ext cx="87876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100%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60%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30%</a:t>
            </a:r>
          </a:p>
          <a:p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2857488" y="5786455"/>
            <a:ext cx="13035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Молодец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Хорошо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Можешь</a:t>
            </a:r>
          </a:p>
          <a:p>
            <a:r>
              <a:rPr lang="ru-RU" sz="1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лучше</a:t>
            </a:r>
            <a:endParaRPr lang="ru-RU" sz="16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428596" y="5929330"/>
            <a:ext cx="1428760" cy="714380"/>
            <a:chOff x="500034" y="5500702"/>
            <a:chExt cx="1428760" cy="714380"/>
          </a:xfrm>
        </p:grpSpPr>
        <p:sp>
          <p:nvSpPr>
            <p:cNvPr id="30" name="Улыбающееся лицо 29"/>
            <p:cNvSpPr/>
            <p:nvPr/>
          </p:nvSpPr>
          <p:spPr>
            <a:xfrm>
              <a:off x="1000100" y="5857892"/>
              <a:ext cx="428628" cy="357190"/>
            </a:xfrm>
            <a:prstGeom prst="smileyFace">
              <a:avLst>
                <a:gd name="adj" fmla="val 673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Улыбающееся лицо 30"/>
            <p:cNvSpPr/>
            <p:nvPr/>
          </p:nvSpPr>
          <p:spPr>
            <a:xfrm>
              <a:off x="1500166" y="5857892"/>
              <a:ext cx="428628" cy="357190"/>
            </a:xfrm>
            <a:prstGeom prst="smileyFace">
              <a:avLst>
                <a:gd name="adj" fmla="val 4653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2" name="Группа 15"/>
            <p:cNvGrpSpPr/>
            <p:nvPr/>
          </p:nvGrpSpPr>
          <p:grpSpPr>
            <a:xfrm>
              <a:off x="500034" y="5500702"/>
              <a:ext cx="428628" cy="714380"/>
              <a:chOff x="500034" y="5500702"/>
              <a:chExt cx="428628" cy="714380"/>
            </a:xfrm>
          </p:grpSpPr>
          <p:sp>
            <p:nvSpPr>
              <p:cNvPr id="35" name="Улыбающееся лицо 34"/>
              <p:cNvSpPr/>
              <p:nvPr/>
            </p:nvSpPr>
            <p:spPr>
              <a:xfrm>
                <a:off x="500034" y="5857892"/>
                <a:ext cx="428628" cy="357190"/>
              </a:xfrm>
              <a:prstGeom prst="smileyFace">
                <a:avLst>
                  <a:gd name="adj" fmla="val -4653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Равнобедренный треугольник 35"/>
              <p:cNvSpPr/>
              <p:nvPr/>
            </p:nvSpPr>
            <p:spPr>
              <a:xfrm>
                <a:off x="571472" y="5500702"/>
                <a:ext cx="274886" cy="428628"/>
              </a:xfrm>
              <a:prstGeom prst="triangl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3" name="Равнобедренный треугольник 32"/>
            <p:cNvSpPr/>
            <p:nvPr/>
          </p:nvSpPr>
          <p:spPr>
            <a:xfrm>
              <a:off x="1071538" y="5500702"/>
              <a:ext cx="274886" cy="428628"/>
            </a:xfrm>
            <a:prstGeom prst="triangl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Равнобедренный треугольник 33"/>
            <p:cNvSpPr/>
            <p:nvPr/>
          </p:nvSpPr>
          <p:spPr>
            <a:xfrm>
              <a:off x="1571604" y="5500702"/>
              <a:ext cx="274886" cy="428628"/>
            </a:xfrm>
            <a:prstGeom prst="triangl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4071934" y="5857892"/>
            <a:ext cx="12586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 балла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4 балла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6 баллов</a:t>
            </a:r>
            <a:endParaRPr lang="ru-RU" sz="16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8" name="Рисунок 57" descr="1ec709211a029ff5ad6319b32c2643b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428604"/>
            <a:ext cx="1035284" cy="1571636"/>
          </a:xfrm>
          <a:prstGeom prst="rect">
            <a:avLst/>
          </a:prstGeom>
        </p:spPr>
      </p:pic>
      <p:pic>
        <p:nvPicPr>
          <p:cNvPr id="59" name="Рисунок 58" descr="1228204429_santa_clau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785794"/>
            <a:ext cx="1116338" cy="1308208"/>
          </a:xfrm>
          <a:prstGeom prst="rect">
            <a:avLst/>
          </a:prstGeom>
        </p:spPr>
      </p:pic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714348" y="2047893"/>
          <a:ext cx="7786744" cy="381000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112392"/>
                <a:gridCol w="1112392"/>
                <a:gridCol w="1112392"/>
                <a:gridCol w="1112392"/>
                <a:gridCol w="1112392"/>
                <a:gridCol w="1112392"/>
                <a:gridCol w="1112392"/>
              </a:tblGrid>
              <a:tr h="685805">
                <a:tc>
                  <a:txBody>
                    <a:bodyPr/>
                    <a:lstStyle/>
                    <a:p>
                      <a:endParaRPr lang="ru-RU" sz="4400" b="1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1</a:t>
                      </a:r>
                      <a:endParaRPr lang="ru-RU" sz="4400" b="1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2</a:t>
                      </a:r>
                      <a:endParaRPr lang="ru-RU" sz="4400" b="1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3</a:t>
                      </a:r>
                      <a:endParaRPr lang="ru-RU" sz="4400" b="1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4</a:t>
                      </a:r>
                      <a:endParaRPr lang="ru-RU" sz="4400" b="1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5</a:t>
                      </a:r>
                      <a:endParaRPr lang="ru-RU" sz="4400" b="1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6</a:t>
                      </a:r>
                      <a:endParaRPr lang="ru-RU" sz="4400" b="1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5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7</a:t>
                      </a:r>
                      <a:endParaRPr lang="ru-RU" sz="4400" b="1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8</a:t>
                      </a:r>
                      <a:endParaRPr lang="ru-RU" sz="4400" b="1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9</a:t>
                      </a:r>
                      <a:endParaRPr lang="ru-RU" sz="4400" b="1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10</a:t>
                      </a:r>
                      <a:endParaRPr lang="ru-RU" sz="4400" b="1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11</a:t>
                      </a:r>
                      <a:endParaRPr lang="ru-RU" sz="4400" b="1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12</a:t>
                      </a:r>
                      <a:endParaRPr lang="ru-RU" sz="4400" b="1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13</a:t>
                      </a:r>
                      <a:endParaRPr lang="ru-RU" sz="4400" b="1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5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14</a:t>
                      </a:r>
                      <a:endParaRPr lang="ru-RU" sz="4400" b="1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15</a:t>
                      </a:r>
                      <a:endParaRPr lang="ru-RU" sz="4400" b="1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16</a:t>
                      </a:r>
                      <a:endParaRPr lang="ru-RU" sz="4400" b="1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17</a:t>
                      </a:r>
                      <a:endParaRPr lang="ru-RU" sz="4400" b="1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18</a:t>
                      </a:r>
                      <a:endParaRPr lang="ru-RU" sz="4400" b="1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19</a:t>
                      </a:r>
                      <a:endParaRPr lang="ru-RU" sz="4400" b="1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20</a:t>
                      </a:r>
                      <a:endParaRPr lang="ru-RU" sz="4400" b="1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5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21</a:t>
                      </a:r>
                      <a:endParaRPr lang="ru-RU" sz="4400" b="1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22</a:t>
                      </a:r>
                      <a:endParaRPr lang="ru-RU" sz="4400" b="1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23</a:t>
                      </a:r>
                      <a:endParaRPr lang="ru-RU" sz="4400" b="1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24</a:t>
                      </a:r>
                      <a:endParaRPr lang="ru-RU" sz="4400" b="1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25</a:t>
                      </a:r>
                      <a:endParaRPr lang="ru-RU" sz="4400" b="1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26</a:t>
                      </a:r>
                      <a:endParaRPr lang="ru-RU" sz="4400" b="1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27</a:t>
                      </a:r>
                      <a:endParaRPr lang="ru-RU" sz="4400" b="1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776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28</a:t>
                      </a:r>
                      <a:endParaRPr lang="ru-RU" sz="4400" b="1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29</a:t>
                      </a:r>
                      <a:endParaRPr lang="ru-RU" sz="4400" b="1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30</a:t>
                      </a:r>
                      <a:endParaRPr lang="ru-RU" sz="4400" b="1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31</a:t>
                      </a:r>
                      <a:endParaRPr lang="ru-RU" sz="4400" b="1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4400" b="1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4400" b="1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49" name="Группа 48"/>
          <p:cNvGrpSpPr/>
          <p:nvPr/>
        </p:nvGrpSpPr>
        <p:grpSpPr>
          <a:xfrm>
            <a:off x="6858018" y="5072075"/>
            <a:ext cx="1351277" cy="1669242"/>
            <a:chOff x="6607229" y="5007268"/>
            <a:chExt cx="1438349" cy="1700029"/>
          </a:xfrm>
        </p:grpSpPr>
        <p:pic>
          <p:nvPicPr>
            <p:cNvPr id="50" name="Рисунок 49" descr="CAGJGDCZ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607229" y="5007268"/>
              <a:ext cx="1373623" cy="1700029"/>
            </a:xfrm>
            <a:prstGeom prst="rect">
              <a:avLst/>
            </a:prstGeom>
          </p:spPr>
        </p:pic>
        <p:sp>
          <p:nvSpPr>
            <p:cNvPr id="51" name="Прямоугольник 50"/>
            <p:cNvSpPr/>
            <p:nvPr/>
          </p:nvSpPr>
          <p:spPr>
            <a:xfrm>
              <a:off x="6607229" y="5516557"/>
              <a:ext cx="1267410" cy="2712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1">
                <a:buFont typeface="Wingdings" pitchFamily="2" charset="2"/>
                <a:buChar char="q"/>
              </a:pPr>
              <a:r>
                <a:rPr lang="ru-RU" sz="105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100%</a:t>
              </a: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6683270" y="5662069"/>
              <a:ext cx="1008683" cy="2872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Char char="q"/>
              </a:pPr>
              <a:r>
                <a:rPr lang="ru-RU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 баллов</a:t>
              </a:r>
              <a:endPara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7063476" y="6316868"/>
              <a:ext cx="982102" cy="2712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Char char="q"/>
              </a:pPr>
              <a:r>
                <a:rPr lang="ru-RU" sz="105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Молодец</a:t>
              </a:r>
            </a:p>
          </p:txBody>
        </p:sp>
        <p:grpSp>
          <p:nvGrpSpPr>
            <p:cNvPr id="54" name="Группа 29"/>
            <p:cNvGrpSpPr/>
            <p:nvPr/>
          </p:nvGrpSpPr>
          <p:grpSpPr>
            <a:xfrm>
              <a:off x="7595763" y="5734823"/>
              <a:ext cx="274603" cy="542970"/>
              <a:chOff x="4000157" y="7184095"/>
              <a:chExt cx="205952" cy="452475"/>
            </a:xfrm>
          </p:grpSpPr>
          <p:sp>
            <p:nvSpPr>
              <p:cNvPr id="56" name="Улыбающееся лицо 55"/>
              <p:cNvSpPr/>
              <p:nvPr/>
            </p:nvSpPr>
            <p:spPr>
              <a:xfrm>
                <a:off x="4000157" y="7426614"/>
                <a:ext cx="205952" cy="209956"/>
              </a:xfrm>
              <a:prstGeom prst="smileyFace">
                <a:avLst>
                  <a:gd name="adj" fmla="val 4653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Равнобедренный треугольник 56"/>
              <p:cNvSpPr/>
              <p:nvPr/>
            </p:nvSpPr>
            <p:spPr>
              <a:xfrm>
                <a:off x="4000157" y="7184095"/>
                <a:ext cx="171092" cy="242519"/>
              </a:xfrm>
              <a:prstGeom prst="triangl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5" name="5-конечная звезда 54"/>
            <p:cNvSpPr/>
            <p:nvPr/>
          </p:nvSpPr>
          <p:spPr>
            <a:xfrm>
              <a:off x="6759311" y="6098602"/>
              <a:ext cx="398794" cy="320812"/>
            </a:xfrm>
            <a:prstGeom prst="star5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1928794" y="5714992"/>
            <a:ext cx="714380" cy="1143008"/>
            <a:chOff x="1857356" y="5286388"/>
            <a:chExt cx="1002571" cy="1357322"/>
          </a:xfrm>
        </p:grpSpPr>
        <p:pic>
          <p:nvPicPr>
            <p:cNvPr id="25" name="Picture 8" descr="Картинка 577 из 37877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57356" y="5286388"/>
              <a:ext cx="1002571" cy="1357322"/>
            </a:xfrm>
            <a:prstGeom prst="rect">
              <a:avLst/>
            </a:prstGeom>
            <a:noFill/>
          </p:spPr>
        </p:pic>
        <p:sp>
          <p:nvSpPr>
            <p:cNvPr id="26" name="5-конечная звезда 25"/>
            <p:cNvSpPr/>
            <p:nvPr/>
          </p:nvSpPr>
          <p:spPr>
            <a:xfrm>
              <a:off x="2214546" y="5286388"/>
              <a:ext cx="342896" cy="285752"/>
            </a:xfrm>
            <a:prstGeom prst="star5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Двойная волна 26"/>
            <p:cNvSpPr/>
            <p:nvPr/>
          </p:nvSpPr>
          <p:spPr>
            <a:xfrm>
              <a:off x="2143108" y="5929330"/>
              <a:ext cx="428628" cy="142876"/>
            </a:xfrm>
            <a:prstGeom prst="doubleWav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Двойная волна 27"/>
            <p:cNvSpPr/>
            <p:nvPr/>
          </p:nvSpPr>
          <p:spPr>
            <a:xfrm>
              <a:off x="1928794" y="6357958"/>
              <a:ext cx="857256" cy="142876"/>
            </a:xfrm>
            <a:prstGeom prst="doubleWav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1714480" y="857232"/>
            <a:ext cx="1214446" cy="1214446"/>
            <a:chOff x="1428728" y="285728"/>
            <a:chExt cx="1714504" cy="2124081"/>
          </a:xfrm>
        </p:grpSpPr>
        <p:pic>
          <p:nvPicPr>
            <p:cNvPr id="61" name="Рисунок 60" descr="0_2df0_d156fc82_L.gif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28728" y="285728"/>
              <a:ext cx="1571625" cy="1390650"/>
            </a:xfrm>
            <a:prstGeom prst="rect">
              <a:avLst/>
            </a:prstGeom>
          </p:spPr>
        </p:pic>
        <p:pic>
          <p:nvPicPr>
            <p:cNvPr id="62" name="Рисунок 61" descr="330010.jpg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CFEFB"/>
                </a:clrFrom>
                <a:clrTo>
                  <a:srgbClr val="FCFEFB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00232" y="1142984"/>
              <a:ext cx="1143000" cy="1266825"/>
            </a:xfrm>
            <a:prstGeom prst="rect">
              <a:avLst/>
            </a:prstGeom>
          </p:spPr>
        </p:pic>
      </p:grpSp>
      <p:pic>
        <p:nvPicPr>
          <p:cNvPr id="63" name="Рисунок 62" descr="3950234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000364" y="571480"/>
            <a:ext cx="939974" cy="142876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3357554" y="1285860"/>
            <a:ext cx="268842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декабрь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64" name="Рисунок 63" descr="CAQZAPYR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9058" y="857232"/>
            <a:ext cx="1357322" cy="687710"/>
          </a:xfrm>
          <a:prstGeom prst="rect">
            <a:avLst/>
          </a:prstGeom>
        </p:spPr>
      </p:pic>
      <p:pic>
        <p:nvPicPr>
          <p:cNvPr id="67" name="Рисунок 66" descr="ng1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715272" y="357166"/>
            <a:ext cx="1123301" cy="571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j04348041.pn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857288" y="-714404"/>
            <a:ext cx="10644262" cy="8501122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785918" y="2214554"/>
            <a:ext cx="59715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Спасибо за урок!</a:t>
            </a:r>
            <a:endParaRPr lang="ru-RU" sz="54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j04348041.pn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857288" y="-714404"/>
            <a:ext cx="10644262" cy="850112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286380" y="5857892"/>
            <a:ext cx="87876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100%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60%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30%</a:t>
            </a:r>
          </a:p>
          <a:p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2857488" y="5786455"/>
            <a:ext cx="13035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Молодец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Хорошо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Можешь</a:t>
            </a:r>
          </a:p>
          <a:p>
            <a:r>
              <a:rPr lang="ru-RU" sz="1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лучше</a:t>
            </a:r>
            <a:endParaRPr lang="ru-RU" sz="16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5" name="Группа 28"/>
          <p:cNvGrpSpPr/>
          <p:nvPr/>
        </p:nvGrpSpPr>
        <p:grpSpPr>
          <a:xfrm>
            <a:off x="428596" y="5929330"/>
            <a:ext cx="1428760" cy="714380"/>
            <a:chOff x="500034" y="5500702"/>
            <a:chExt cx="1428760" cy="714380"/>
          </a:xfrm>
        </p:grpSpPr>
        <p:sp>
          <p:nvSpPr>
            <p:cNvPr id="30" name="Улыбающееся лицо 29"/>
            <p:cNvSpPr/>
            <p:nvPr/>
          </p:nvSpPr>
          <p:spPr>
            <a:xfrm>
              <a:off x="1000100" y="5857892"/>
              <a:ext cx="428628" cy="357190"/>
            </a:xfrm>
            <a:prstGeom prst="smileyFace">
              <a:avLst>
                <a:gd name="adj" fmla="val 673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Улыбающееся лицо 30"/>
            <p:cNvSpPr/>
            <p:nvPr/>
          </p:nvSpPr>
          <p:spPr>
            <a:xfrm>
              <a:off x="1500166" y="5857892"/>
              <a:ext cx="428628" cy="357190"/>
            </a:xfrm>
            <a:prstGeom prst="smileyFace">
              <a:avLst>
                <a:gd name="adj" fmla="val 4653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" name="Группа 15"/>
            <p:cNvGrpSpPr/>
            <p:nvPr/>
          </p:nvGrpSpPr>
          <p:grpSpPr>
            <a:xfrm>
              <a:off x="500034" y="5500702"/>
              <a:ext cx="428628" cy="714380"/>
              <a:chOff x="500034" y="5500702"/>
              <a:chExt cx="428628" cy="714380"/>
            </a:xfrm>
          </p:grpSpPr>
          <p:sp>
            <p:nvSpPr>
              <p:cNvPr id="35" name="Улыбающееся лицо 34"/>
              <p:cNvSpPr/>
              <p:nvPr/>
            </p:nvSpPr>
            <p:spPr>
              <a:xfrm>
                <a:off x="500034" y="5857892"/>
                <a:ext cx="428628" cy="357190"/>
              </a:xfrm>
              <a:prstGeom prst="smileyFace">
                <a:avLst>
                  <a:gd name="adj" fmla="val -4653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Равнобедренный треугольник 35"/>
              <p:cNvSpPr/>
              <p:nvPr/>
            </p:nvSpPr>
            <p:spPr>
              <a:xfrm>
                <a:off x="571472" y="5500702"/>
                <a:ext cx="274886" cy="428628"/>
              </a:xfrm>
              <a:prstGeom prst="triangl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3" name="Равнобедренный треугольник 32"/>
            <p:cNvSpPr/>
            <p:nvPr/>
          </p:nvSpPr>
          <p:spPr>
            <a:xfrm>
              <a:off x="1071538" y="5500702"/>
              <a:ext cx="274886" cy="428628"/>
            </a:xfrm>
            <a:prstGeom prst="triangl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Равнобедренный треугольник 33"/>
            <p:cNvSpPr/>
            <p:nvPr/>
          </p:nvSpPr>
          <p:spPr>
            <a:xfrm>
              <a:off x="1571604" y="5500702"/>
              <a:ext cx="274886" cy="428628"/>
            </a:xfrm>
            <a:prstGeom prst="triangl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4071934" y="5857892"/>
            <a:ext cx="12586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 балла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4 балла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6 баллов</a:t>
            </a:r>
            <a:endParaRPr lang="ru-RU" sz="16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714348" y="2047893"/>
          <a:ext cx="7786744" cy="381000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112392"/>
                <a:gridCol w="1112392"/>
                <a:gridCol w="1112392"/>
                <a:gridCol w="1112392"/>
                <a:gridCol w="1112392"/>
                <a:gridCol w="1112392"/>
                <a:gridCol w="1112392"/>
              </a:tblGrid>
              <a:tr h="685805">
                <a:tc>
                  <a:txBody>
                    <a:bodyPr/>
                    <a:lstStyle/>
                    <a:p>
                      <a:endParaRPr lang="ru-RU" sz="4400" b="1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5">
                <a:tc>
                  <a:txBody>
                    <a:bodyPr/>
                    <a:lstStyle/>
                    <a:p>
                      <a:pPr algn="ctr"/>
                      <a:endParaRPr lang="ru-RU" sz="4400" b="1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5">
                <a:tc>
                  <a:txBody>
                    <a:bodyPr/>
                    <a:lstStyle/>
                    <a:p>
                      <a:pPr algn="ctr"/>
                      <a:endParaRPr lang="ru-RU" sz="4400" b="1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5">
                <a:tc>
                  <a:txBody>
                    <a:bodyPr/>
                    <a:lstStyle/>
                    <a:p>
                      <a:pPr algn="ctr"/>
                      <a:endParaRPr lang="ru-RU" sz="4400" b="1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4400" b="1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4400" b="1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776">
                <a:tc>
                  <a:txBody>
                    <a:bodyPr/>
                    <a:lstStyle/>
                    <a:p>
                      <a:pPr algn="ctr"/>
                      <a:endParaRPr lang="ru-RU" sz="4400" b="1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4400" b="1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4400" b="1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7" name="Группа 48"/>
          <p:cNvGrpSpPr/>
          <p:nvPr/>
        </p:nvGrpSpPr>
        <p:grpSpPr>
          <a:xfrm>
            <a:off x="6858018" y="5072075"/>
            <a:ext cx="1351277" cy="1669242"/>
            <a:chOff x="6607229" y="5007268"/>
            <a:chExt cx="1438349" cy="1700029"/>
          </a:xfrm>
        </p:grpSpPr>
        <p:pic>
          <p:nvPicPr>
            <p:cNvPr id="50" name="Рисунок 49" descr="CAGJGDCZ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607229" y="5007268"/>
              <a:ext cx="1373623" cy="1700029"/>
            </a:xfrm>
            <a:prstGeom prst="rect">
              <a:avLst/>
            </a:prstGeom>
          </p:spPr>
        </p:pic>
        <p:sp>
          <p:nvSpPr>
            <p:cNvPr id="51" name="Прямоугольник 50"/>
            <p:cNvSpPr/>
            <p:nvPr/>
          </p:nvSpPr>
          <p:spPr>
            <a:xfrm>
              <a:off x="6607229" y="5516557"/>
              <a:ext cx="1267410" cy="2712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1">
                <a:buFont typeface="Wingdings" pitchFamily="2" charset="2"/>
                <a:buChar char="q"/>
              </a:pPr>
              <a:r>
                <a:rPr lang="ru-RU" sz="105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100%</a:t>
              </a: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6683270" y="5662069"/>
              <a:ext cx="1008683" cy="2872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Char char="q"/>
              </a:pPr>
              <a:r>
                <a:rPr lang="ru-RU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 баллов</a:t>
              </a:r>
              <a:endPara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7063476" y="6316868"/>
              <a:ext cx="982102" cy="2712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Char char="q"/>
              </a:pPr>
              <a:r>
                <a:rPr lang="ru-RU" sz="105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Молодец</a:t>
              </a:r>
            </a:p>
          </p:txBody>
        </p:sp>
        <p:grpSp>
          <p:nvGrpSpPr>
            <p:cNvPr id="8" name="Группа 29"/>
            <p:cNvGrpSpPr/>
            <p:nvPr/>
          </p:nvGrpSpPr>
          <p:grpSpPr>
            <a:xfrm>
              <a:off x="7595763" y="5734823"/>
              <a:ext cx="274603" cy="542970"/>
              <a:chOff x="4000157" y="7184095"/>
              <a:chExt cx="205952" cy="452475"/>
            </a:xfrm>
          </p:grpSpPr>
          <p:sp>
            <p:nvSpPr>
              <p:cNvPr id="56" name="Улыбающееся лицо 55"/>
              <p:cNvSpPr/>
              <p:nvPr/>
            </p:nvSpPr>
            <p:spPr>
              <a:xfrm>
                <a:off x="4000157" y="7426614"/>
                <a:ext cx="205952" cy="209956"/>
              </a:xfrm>
              <a:prstGeom prst="smileyFace">
                <a:avLst>
                  <a:gd name="adj" fmla="val 4653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Равнобедренный треугольник 56"/>
              <p:cNvSpPr/>
              <p:nvPr/>
            </p:nvSpPr>
            <p:spPr>
              <a:xfrm>
                <a:off x="4000157" y="7184095"/>
                <a:ext cx="171092" cy="242519"/>
              </a:xfrm>
              <a:prstGeom prst="triangl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5" name="5-конечная звезда 54"/>
            <p:cNvSpPr/>
            <p:nvPr/>
          </p:nvSpPr>
          <p:spPr>
            <a:xfrm>
              <a:off x="6759311" y="6098602"/>
              <a:ext cx="398794" cy="320812"/>
            </a:xfrm>
            <a:prstGeom prst="star5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23"/>
          <p:cNvGrpSpPr/>
          <p:nvPr/>
        </p:nvGrpSpPr>
        <p:grpSpPr>
          <a:xfrm>
            <a:off x="1928794" y="5714992"/>
            <a:ext cx="714380" cy="1143008"/>
            <a:chOff x="1857356" y="5286388"/>
            <a:chExt cx="1002571" cy="1357322"/>
          </a:xfrm>
        </p:grpSpPr>
        <p:pic>
          <p:nvPicPr>
            <p:cNvPr id="25" name="Picture 8" descr="Картинка 577 из 37877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57356" y="5286388"/>
              <a:ext cx="1002571" cy="1357322"/>
            </a:xfrm>
            <a:prstGeom prst="rect">
              <a:avLst/>
            </a:prstGeom>
            <a:noFill/>
          </p:spPr>
        </p:pic>
        <p:sp>
          <p:nvSpPr>
            <p:cNvPr id="26" name="5-конечная звезда 25"/>
            <p:cNvSpPr/>
            <p:nvPr/>
          </p:nvSpPr>
          <p:spPr>
            <a:xfrm>
              <a:off x="2214546" y="5286388"/>
              <a:ext cx="342896" cy="285752"/>
            </a:xfrm>
            <a:prstGeom prst="star5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Двойная волна 26"/>
            <p:cNvSpPr/>
            <p:nvPr/>
          </p:nvSpPr>
          <p:spPr>
            <a:xfrm>
              <a:off x="2143108" y="5929330"/>
              <a:ext cx="428628" cy="142876"/>
            </a:xfrm>
            <a:prstGeom prst="doubleWav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Двойная волна 27"/>
            <p:cNvSpPr/>
            <p:nvPr/>
          </p:nvSpPr>
          <p:spPr>
            <a:xfrm>
              <a:off x="1928794" y="6357958"/>
              <a:ext cx="857256" cy="142876"/>
            </a:xfrm>
            <a:prstGeom prst="doubleWav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j04348041.pn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857288" y="-642966"/>
            <a:ext cx="10644262" cy="8501122"/>
          </a:xfrm>
          <a:prstGeom prst="rect">
            <a:avLst/>
          </a:prstGeom>
        </p:spPr>
      </p:pic>
      <p:pic>
        <p:nvPicPr>
          <p:cNvPr id="8" name="Рисунок 7" descr="Изображение.jpg"/>
          <p:cNvPicPr>
            <a:picLocks noChangeAspect="1"/>
          </p:cNvPicPr>
          <p:nvPr/>
        </p:nvPicPr>
        <p:blipFill>
          <a:blip r:embed="rId3" cstate="print"/>
          <a:srcRect l="11192" t="55209" r="29949" b="13541"/>
          <a:stretch>
            <a:fillRect/>
          </a:stretch>
        </p:blipFill>
        <p:spPr>
          <a:xfrm>
            <a:off x="1214414" y="1214422"/>
            <a:ext cx="7000924" cy="4923727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1357298"/>
            <a:ext cx="642942" cy="73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06 0.05992 L -0.01406 0.17511 " pathEditMode="relative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06 0.17511 L -0.01406 0.29054 " pathEditMode="relative" ptsTypes="AA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.27314 L 0.12587 0.27314 " pathEditMode="relative" ptsTypes="AA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88 0.27314 L 0.12588 0.10509 " pathEditMode="relative" ptsTypes="AA"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88 0.10509 L 0.25973 0.10509 " pathEditMode="relative" ptsTypes="AA">
                                      <p:cBhvr>
                                        <p:cTn id="2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973 0.10502 L 0.26164 0.2801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164 0.28013 L 0.36389 0.28013 " pathEditMode="relative" ptsTypes="AA">
                                      <p:cBhvr>
                                        <p:cTn id="3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389 0.28013 L 0.49775 0.2697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775 0.26972 L 0.49775 0.44807 " pathEditMode="relative" ptsTypes="AA">
                                      <p:cBhvr>
                                        <p:cTn id="3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775 0.44807 L 0.6316 0.44807 " pathEditMode="relative" ptsTypes="AA">
                                      <p:cBhvr>
                                        <p:cTn id="4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16 0.44807 L 0.6316 0.31182 " pathEditMode="relative" ptsTypes="AA">
                                      <p:cBhvr>
                                        <p:cTn id="4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j04348041.pn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857288" y="-642966"/>
            <a:ext cx="10644262" cy="8501122"/>
          </a:xfrm>
          <a:prstGeom prst="rect">
            <a:avLst/>
          </a:prstGeom>
        </p:spPr>
      </p:pic>
      <p:pic>
        <p:nvPicPr>
          <p:cNvPr id="9" name="Рисунок 8" descr="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20" y="928670"/>
            <a:ext cx="2000264" cy="20002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71538" y="3071810"/>
            <a:ext cx="692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8000"/>
                </a:solidFill>
              </a:rPr>
              <a:t>19, 17, 12, 18, 16, 20, 18, 16,  14, 15</a:t>
            </a:r>
            <a:endParaRPr lang="ru-RU" sz="3600" b="1" dirty="0">
              <a:solidFill>
                <a:srgbClr val="008000"/>
              </a:solidFill>
            </a:endParaRPr>
          </a:p>
        </p:txBody>
      </p:sp>
      <p:pic>
        <p:nvPicPr>
          <p:cNvPr id="11" name="Рисунок 10" descr="simba_5064764_s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86446" y="4000504"/>
            <a:ext cx="3162917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j04348041.pn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857288" y="-642966"/>
            <a:ext cx="10644262" cy="850112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86116" y="1500174"/>
            <a:ext cx="268842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декабрь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9" name="Рисунок 8" descr="1228204429_santa_clau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785794"/>
            <a:ext cx="1402090" cy="1643074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14348" y="2285992"/>
          <a:ext cx="7715302" cy="3429025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102186"/>
                <a:gridCol w="1102186"/>
                <a:gridCol w="1102186"/>
                <a:gridCol w="1102186"/>
                <a:gridCol w="1102186"/>
                <a:gridCol w="1102186"/>
                <a:gridCol w="1102186"/>
              </a:tblGrid>
              <a:tr h="68580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Рисунок 6" descr="newy7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2285992"/>
            <a:ext cx="428624" cy="632220"/>
          </a:xfrm>
          <a:prstGeom prst="rect">
            <a:avLst/>
          </a:prstGeom>
        </p:spPr>
      </p:pic>
      <p:pic>
        <p:nvPicPr>
          <p:cNvPr id="8" name="Рисунок 7" descr="christmas-snowflakes4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85852" y="2428868"/>
            <a:ext cx="419101" cy="430583"/>
          </a:xfrm>
          <a:prstGeom prst="rect">
            <a:avLst/>
          </a:prstGeom>
        </p:spPr>
      </p:pic>
      <p:sp>
        <p:nvSpPr>
          <p:cNvPr id="10" name="Улыбающееся лицо 9"/>
          <p:cNvSpPr/>
          <p:nvPr/>
        </p:nvSpPr>
        <p:spPr>
          <a:xfrm>
            <a:off x="500034" y="5857892"/>
            <a:ext cx="428628" cy="357190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лыбающееся лицо 10"/>
          <p:cNvSpPr/>
          <p:nvPr/>
        </p:nvSpPr>
        <p:spPr>
          <a:xfrm>
            <a:off x="1000100" y="5857892"/>
            <a:ext cx="428628" cy="357190"/>
          </a:xfrm>
          <a:prstGeom prst="smileyFace">
            <a:avLst>
              <a:gd name="adj" fmla="val 673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лыбающееся лицо 11"/>
          <p:cNvSpPr/>
          <p:nvPr/>
        </p:nvSpPr>
        <p:spPr>
          <a:xfrm>
            <a:off x="1500166" y="5857892"/>
            <a:ext cx="428628" cy="357190"/>
          </a:xfrm>
          <a:prstGeom prst="smileyFace">
            <a:avLst>
              <a:gd name="adj" fmla="val 4653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571472" y="5500702"/>
            <a:ext cx="274886" cy="428628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1071538" y="5500702"/>
            <a:ext cx="274886" cy="428628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1571604" y="5500702"/>
            <a:ext cx="274886" cy="428628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071538" y="3000372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</a:rPr>
              <a:t>7</a:t>
            </a:r>
            <a:endParaRPr lang="ru-RU" sz="3600" b="1" dirty="0">
              <a:solidFill>
                <a:srgbClr val="0066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8662" y="3714752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</a:rPr>
              <a:t>14</a:t>
            </a:r>
            <a:endParaRPr lang="ru-RU" sz="3600" b="1" dirty="0">
              <a:solidFill>
                <a:srgbClr val="0066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00100" y="4357694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</a:rPr>
              <a:t>21</a:t>
            </a:r>
            <a:endParaRPr lang="ru-RU" sz="3600" b="1" dirty="0">
              <a:solidFill>
                <a:srgbClr val="0066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28662" y="5072074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</a:rPr>
              <a:t>28</a:t>
            </a:r>
            <a:endParaRPr lang="ru-RU" sz="36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j04348041.pn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857288" y="-642966"/>
            <a:ext cx="10644262" cy="8501122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14348" y="2285992"/>
          <a:ext cx="7715302" cy="3429025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102186"/>
                <a:gridCol w="1102186"/>
                <a:gridCol w="1102186"/>
                <a:gridCol w="1102186"/>
                <a:gridCol w="1102186"/>
                <a:gridCol w="1102186"/>
                <a:gridCol w="1102186"/>
              </a:tblGrid>
              <a:tr h="68580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580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580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580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580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286116" y="1500174"/>
            <a:ext cx="268842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декабрь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7" name="Рисунок 6" descr="newy7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2285992"/>
            <a:ext cx="428624" cy="632220"/>
          </a:xfrm>
          <a:prstGeom prst="rect">
            <a:avLst/>
          </a:prstGeom>
        </p:spPr>
      </p:pic>
      <p:pic>
        <p:nvPicPr>
          <p:cNvPr id="8" name="Рисунок 7" descr="christmas-snowflakes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57290" y="2428868"/>
            <a:ext cx="419101" cy="430583"/>
          </a:xfrm>
          <a:prstGeom prst="rect">
            <a:avLst/>
          </a:prstGeom>
        </p:spPr>
      </p:pic>
      <p:pic>
        <p:nvPicPr>
          <p:cNvPr id="9" name="Picture 8" descr="Картинка 577 из 3787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5286388"/>
            <a:ext cx="1002571" cy="1357322"/>
          </a:xfrm>
          <a:prstGeom prst="rect">
            <a:avLst/>
          </a:prstGeom>
          <a:noFill/>
        </p:spPr>
      </p:pic>
      <p:sp>
        <p:nvSpPr>
          <p:cNvPr id="10" name="5-конечная звезда 9"/>
          <p:cNvSpPr/>
          <p:nvPr/>
        </p:nvSpPr>
        <p:spPr>
          <a:xfrm>
            <a:off x="2214546" y="5286388"/>
            <a:ext cx="342896" cy="285752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войная волна 10"/>
          <p:cNvSpPr/>
          <p:nvPr/>
        </p:nvSpPr>
        <p:spPr>
          <a:xfrm>
            <a:off x="2143108" y="5929330"/>
            <a:ext cx="428628" cy="142876"/>
          </a:xfrm>
          <a:prstGeom prst="doubleWav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войная волна 11"/>
          <p:cNvSpPr/>
          <p:nvPr/>
        </p:nvSpPr>
        <p:spPr>
          <a:xfrm>
            <a:off x="1928794" y="6357958"/>
            <a:ext cx="857256" cy="142876"/>
          </a:xfrm>
          <a:prstGeom prst="doubleWav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1428728" y="285728"/>
            <a:ext cx="1714504" cy="2124081"/>
            <a:chOff x="1428728" y="285728"/>
            <a:chExt cx="1714504" cy="2124081"/>
          </a:xfrm>
        </p:grpSpPr>
        <p:pic>
          <p:nvPicPr>
            <p:cNvPr id="13" name="Рисунок 12" descr="0_2df0_d156fc82_L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28728" y="285728"/>
              <a:ext cx="1571625" cy="1390650"/>
            </a:xfrm>
            <a:prstGeom prst="rect">
              <a:avLst/>
            </a:prstGeom>
          </p:spPr>
        </p:pic>
        <p:pic>
          <p:nvPicPr>
            <p:cNvPr id="14" name="Рисунок 13" descr="330010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CFEFB"/>
                </a:clrFrom>
                <a:clrTo>
                  <a:srgbClr val="FCFEFB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00232" y="1142984"/>
              <a:ext cx="1143000" cy="126682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j04348041.pn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857288" y="-642966"/>
            <a:ext cx="10644262" cy="8501122"/>
          </a:xfrm>
          <a:prstGeom prst="rect">
            <a:avLst/>
          </a:prstGeom>
        </p:spPr>
      </p:pic>
      <p:pic>
        <p:nvPicPr>
          <p:cNvPr id="9" name="Picture 8" descr="Картинка 577 из 3787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1785926"/>
            <a:ext cx="3535382" cy="4786346"/>
          </a:xfrm>
          <a:prstGeom prst="rect">
            <a:avLst/>
          </a:prstGeom>
          <a:noFill/>
        </p:spPr>
      </p:pic>
      <p:grpSp>
        <p:nvGrpSpPr>
          <p:cNvPr id="21" name="Группа 20"/>
          <p:cNvGrpSpPr/>
          <p:nvPr/>
        </p:nvGrpSpPr>
        <p:grpSpPr>
          <a:xfrm>
            <a:off x="5929322" y="3504407"/>
            <a:ext cx="725163" cy="1067601"/>
            <a:chOff x="5929322" y="3504407"/>
            <a:chExt cx="725163" cy="1067601"/>
          </a:xfrm>
        </p:grpSpPr>
        <p:pic>
          <p:nvPicPr>
            <p:cNvPr id="12" name="Рисунок 11" descr="newy48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29322" y="3504407"/>
              <a:ext cx="725163" cy="106760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143636" y="4071942"/>
              <a:ext cx="3731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7215206" y="4643446"/>
            <a:ext cx="845124" cy="1244210"/>
            <a:chOff x="7215206" y="4643446"/>
            <a:chExt cx="845124" cy="1244210"/>
          </a:xfrm>
        </p:grpSpPr>
        <p:pic>
          <p:nvPicPr>
            <p:cNvPr id="14" name="Рисунок 13" descr="newy49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15206" y="4643446"/>
              <a:ext cx="845124" cy="124421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7500958" y="5214950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</a:t>
              </a:r>
              <a:endPara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6572264" y="4500570"/>
            <a:ext cx="785818" cy="785818"/>
            <a:chOff x="6572264" y="4500570"/>
            <a:chExt cx="785818" cy="785818"/>
          </a:xfrm>
        </p:grpSpPr>
        <p:pic>
          <p:nvPicPr>
            <p:cNvPr id="10" name="Рисунок 9" descr="newy24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72264" y="4500570"/>
              <a:ext cx="785818" cy="78581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715140" y="4714884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29</a:t>
              </a:r>
              <a:endPara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6072197" y="5000636"/>
            <a:ext cx="809631" cy="1214446"/>
            <a:chOff x="6072197" y="5000636"/>
            <a:chExt cx="809631" cy="1214446"/>
          </a:xfrm>
        </p:grpSpPr>
        <p:pic>
          <p:nvPicPr>
            <p:cNvPr id="13" name="Рисунок 12" descr="newy50.gif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72197" y="5000636"/>
              <a:ext cx="809631" cy="1214446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6286512" y="5572140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22</a:t>
              </a:r>
              <a:endPara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7215206" y="3857628"/>
            <a:ext cx="764170" cy="788051"/>
            <a:chOff x="7215206" y="3857628"/>
            <a:chExt cx="764170" cy="788051"/>
          </a:xfrm>
        </p:grpSpPr>
        <p:pic>
          <p:nvPicPr>
            <p:cNvPr id="11" name="Рисунок 10" descr="newy47.gif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15206" y="3857628"/>
              <a:ext cx="764170" cy="788051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7286644" y="4000504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15</a:t>
              </a:r>
              <a:endPara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0303E-6 C -0.0217 -0.00046 -0.04357 -0.00046 -0.06527 -0.00138 C -0.07326 -0.00162 -0.06562 -0.00439 -0.07222 -0.00138 C -0.07899 -0.0074 -0.07586 -0.00555 -0.08107 -0.00809 C -0.08767 -0.01619 -0.09843 -0.01711 -0.10486 -0.02637 C -0.11024 -0.03423 -0.12205 -0.04672 -0.12968 -0.05019 C -0.13368 -0.05575 -0.14218 -0.06477 -0.14739 -0.06731 C -0.14895 -0.06939 -0.15086 -0.07055 -0.15243 -0.07263 C -0.15642 -0.07795 -0.1585 -0.08466 -0.16423 -0.0872 C -0.16736 -0.09091 -0.17031 -0.09623 -0.17413 -0.09761 C -0.17847 -0.1034 -0.17361 -0.09738 -0.18107 -0.10432 C -0.18281 -0.10594 -0.18507 -0.1108 -0.18507 -0.1108 " pathEditMode="relative" ptsTypes="fffffffffff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.00625 C -0.0085 0.0074 -0.01475 0.00856 -0.02361 0.00925 C -0.03021 0.01342 -0.04114 0.01272 -0.0493 0.01434 C -0.0585 0.01943 -0.07326 0.0192 -0.08402 0.02128 C -0.10416 0.02059 -0.12639 0.02637 -0.14444 0.01828 C -0.15503 0.01388 -0.13229 0.01851 -0.15347 0.01527 C -0.15816 0.01319 -0.16198 0.00949 -0.16684 0.00833 C -0.17014 0.00532 -0.17413 0.00463 -0.17795 0.00231 C -0.18264 -0.00069 -0.18698 -0.00439 -0.19253 -0.00578 C -0.19566 -0.00833 -0.20191 -0.01156 -0.20607 -0.01272 C -0.20885 -0.01527 -0.21215 -0.01735 -0.21493 -0.01966 C -0.21909 -0.02359 -0.22239 -0.02776 -0.22847 -0.02984 C -0.23021 -0.03423 -0.23455 -0.03701 -0.2375 -0.04071 C -0.23941 -0.04649 -0.24375 -0.05274 -0.24861 -0.0569 C -0.25434 -0.06754 -0.26128 -0.08073 -0.271 -0.08883 C -0.27309 -0.09993 -0.28559 -0.11103 -0.29427 -0.1189 C -0.30017 -0.12445 -0.29461 -0.12237 -0.30121 -0.12376 C -0.30555 -0.12769 -0.31076 -0.12954 -0.31562 -0.13301 C -0.32326 -0.13833 -0.33541 -0.14666 -0.34479 -0.15013 C -0.34948 -0.15175 -0.35451 -0.15221 -0.3592 -0.15383 C -0.37274 -0.15822 -0.38646 -0.16331 -0.40069 -0.16609 C -0.40139 -0.16678 -0.4026 -0.16701 -0.40295 -0.16794 C -0.40382 -0.16909 -0.40295 -0.17094 -0.40399 -0.17187 C -0.40555 -0.17326 -0.41284 -0.17303 -0.41406 -0.17303 " pathEditMode="relative" rAng="0" ptsTypes="fffffffffffffffffffffffA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" y="-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00047 C -0.03038 0.00069 -0.06076 0.00208 -0.09115 0.00347 C -0.10868 0.00717 -0.1257 0.01272 -0.1434 0.01434 C -0.14635 0.01526 -0.14948 0.0155 -0.15226 0.01688 C -0.15347 0.01758 -0.15417 0.0192 -0.15556 0.01966 C -0.16267 0.02244 -0.17379 0.0229 -0.18073 0.02359 C -0.19514 0.02984 -0.21076 0.02544 -0.2257 0.0222 C -0.23125 0.01897 -0.2375 0.01758 -0.24306 0.01434 C -0.24983 0.01018 -0.25781 0.00578 -0.26493 0.00347 C -0.26875 0.00208 -0.27205 -0.00023 -0.27587 -0.00162 C -0.27847 -0.00255 -0.28351 -0.0044 -0.28351 -0.00417 " pathEditMode="relative" rAng="0" ptsTypes="ffffffffffA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" y="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78603E-6 C -0.01093 -0.00255 -0.02257 -0.00255 -0.03385 -0.00394 C -0.04618 -0.00926 -0.05382 -0.00856 -0.06996 -0.00926 C -0.07152 -0.01018 -0.07257 -0.01157 -0.07465 -0.01203 C -0.07604 -0.0125 -0.0776 -0.01157 -0.07916 -0.01157 C -0.08125 -0.01157 -0.08298 -0.0118 -0.08507 -0.01203 C -0.08663 -0.0125 -0.08819 -0.01273 -0.08975 -0.01296 C -0.09843 -0.01342 -0.10677 -0.01342 -0.11527 -0.01365 C -0.12205 -0.01458 -0.12743 -0.01666 -0.13385 -0.01828 C -0.14409 -0.02059 -0.15468 -0.02221 -0.16545 -0.0236 C -0.17152 -0.02499 -0.1783 -0.0273 -0.1842 -0.02799 C -0.18489 -0.02869 -0.18524 -0.02985 -0.18645 -0.03031 C -0.18923 -0.03123 -0.19583 -0.03193 -0.19583 -0.0317 C -0.20885 -0.03748 -0.22361 -0.04257 -0.23889 -0.04465 C -0.25139 -0.0509 -0.2368 -0.04419 -0.24705 -0.04766 C -0.24948 -0.04858 -0.25399 -0.05066 -0.25399 -0.05043 C -0.25607 -0.05437 -0.26215 -0.05575 -0.26788 -0.05668 C -0.27326 -0.05992 -0.27569 -0.06385 -0.28073 -0.06732 C -0.28472 -0.06986 -0.28923 -0.07033 -0.29375 -0.07171 C -0.29652 -0.07264 -0.3 -0.07611 -0.30277 -0.07611 " pathEditMode="relative" rAng="0" ptsTypes="fffffffffffffffffffA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" y="-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8.35068E-7 C -0.00833 0.00532 -0.01736 0.00555 -0.02621 0.00787 C -0.03455 0.00995 -0.04253 0.01319 -0.05087 0.01457 C -0.06493 0.01689 -0.07934 0.01735 -0.09271 0.02244 C -0.10104 0.02013 -0.10382 0.02475 -0.11146 0.02637 C -0.11545 0.0273 -0.11962 0.0273 -0.12361 0.02776 C -0.13125 0.03054 -0.1375 0.03077 -0.14583 0.03169 C -0.15243 0.03424 -0.16146 0.0303 -0.16805 0.02776 C -0.17396 0.03192 -0.17639 0.02938 -0.18177 0.02498 C -0.18333 0.02591 -0.18455 0.02799 -0.1868 0.02776 C -0.18837 0.02753 -0.18871 0.02475 -0.1901 0.02383 C -0.19635 0.01989 -0.20434 0.02174 -0.21111 0.02105 C -0.21632 0.01735 -0.22257 0.0155 -0.22847 0.01319 C -0.23246 0.00879 -0.22986 0.01064 -0.23802 0.01064 " pathEditMode="relative" rAng="0" ptsTypes="fffffffffffffA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" y="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j04348041.pn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857288" y="-642966"/>
            <a:ext cx="10644262" cy="8501122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14348" y="2285992"/>
          <a:ext cx="7715302" cy="3429025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102186"/>
                <a:gridCol w="1102186"/>
                <a:gridCol w="1102186"/>
                <a:gridCol w="1102186"/>
                <a:gridCol w="1102186"/>
                <a:gridCol w="1102186"/>
                <a:gridCol w="1102186"/>
              </a:tblGrid>
              <a:tr h="68580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1</a:t>
                      </a:r>
                      <a:endParaRPr lang="ru-RU" sz="3200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580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8</a:t>
                      </a:r>
                      <a:endParaRPr lang="ru-RU" sz="3200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580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15</a:t>
                      </a:r>
                      <a:endParaRPr lang="ru-RU" sz="3200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580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22</a:t>
                      </a:r>
                      <a:endParaRPr lang="ru-RU" sz="3200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580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29</a:t>
                      </a:r>
                      <a:endParaRPr lang="ru-RU" sz="3200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286116" y="1500174"/>
            <a:ext cx="268842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декабрь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7" name="Рисунок 6" descr="newy7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2285992"/>
            <a:ext cx="428624" cy="632220"/>
          </a:xfrm>
          <a:prstGeom prst="rect">
            <a:avLst/>
          </a:prstGeom>
        </p:spPr>
      </p:pic>
      <p:pic>
        <p:nvPicPr>
          <p:cNvPr id="8" name="Рисунок 7" descr="christmas-snowflakes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57290" y="2428868"/>
            <a:ext cx="419101" cy="430583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1857356" y="5286388"/>
            <a:ext cx="1002571" cy="1357322"/>
            <a:chOff x="1857356" y="5286388"/>
            <a:chExt cx="1002571" cy="1357322"/>
          </a:xfrm>
        </p:grpSpPr>
        <p:pic>
          <p:nvPicPr>
            <p:cNvPr id="9" name="Picture 8" descr="Картинка 577 из 37877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57356" y="5286388"/>
              <a:ext cx="1002571" cy="1357322"/>
            </a:xfrm>
            <a:prstGeom prst="rect">
              <a:avLst/>
            </a:prstGeom>
            <a:noFill/>
          </p:spPr>
        </p:pic>
        <p:sp>
          <p:nvSpPr>
            <p:cNvPr id="10" name="5-конечная звезда 9"/>
            <p:cNvSpPr/>
            <p:nvPr/>
          </p:nvSpPr>
          <p:spPr>
            <a:xfrm>
              <a:off x="2214546" y="5286388"/>
              <a:ext cx="342896" cy="285752"/>
            </a:xfrm>
            <a:prstGeom prst="star5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Двойная волна 10"/>
            <p:cNvSpPr/>
            <p:nvPr/>
          </p:nvSpPr>
          <p:spPr>
            <a:xfrm>
              <a:off x="2143108" y="5929330"/>
              <a:ext cx="428628" cy="142876"/>
            </a:xfrm>
            <a:prstGeom prst="doubleWav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Двойная волна 11"/>
            <p:cNvSpPr/>
            <p:nvPr/>
          </p:nvSpPr>
          <p:spPr>
            <a:xfrm>
              <a:off x="1928794" y="6357958"/>
              <a:ext cx="857256" cy="142876"/>
            </a:xfrm>
            <a:prstGeom prst="doubleWav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3" name="Рисунок 12" descr="0_2df0_d156fc82_L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728" y="285728"/>
            <a:ext cx="1571625" cy="1390650"/>
          </a:xfrm>
          <a:prstGeom prst="rect">
            <a:avLst/>
          </a:prstGeom>
        </p:spPr>
      </p:pic>
      <p:pic>
        <p:nvPicPr>
          <p:cNvPr id="14" name="Рисунок 13" descr="330010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00232" y="1142984"/>
            <a:ext cx="1143000" cy="1266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j04348041.pn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857288" y="-642966"/>
            <a:ext cx="10644262" cy="8501122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14348" y="2285992"/>
          <a:ext cx="7715302" cy="3429025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102186"/>
                <a:gridCol w="1102186"/>
                <a:gridCol w="1102186"/>
                <a:gridCol w="1102186"/>
                <a:gridCol w="1102186"/>
                <a:gridCol w="1102186"/>
                <a:gridCol w="1102186"/>
              </a:tblGrid>
              <a:tr h="68580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Рисунок 6" descr="newy7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2285992"/>
            <a:ext cx="428624" cy="632220"/>
          </a:xfrm>
          <a:prstGeom prst="rect">
            <a:avLst/>
          </a:prstGeom>
        </p:spPr>
      </p:pic>
      <p:pic>
        <p:nvPicPr>
          <p:cNvPr id="8" name="Рисунок 7" descr="christmas-snowflakes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57290" y="2428868"/>
            <a:ext cx="419101" cy="430583"/>
          </a:xfrm>
          <a:prstGeom prst="rect">
            <a:avLst/>
          </a:prstGeom>
        </p:spPr>
      </p:pic>
      <p:pic>
        <p:nvPicPr>
          <p:cNvPr id="15" name="Рисунок 14" descr="3950234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488" y="142852"/>
            <a:ext cx="1218806" cy="185258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86116" y="1500174"/>
            <a:ext cx="268842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декабрь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57488" y="5786454"/>
            <a:ext cx="19223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Молодец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Хорошо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Можешь лучше</a:t>
            </a:r>
            <a:endParaRPr lang="ru-RU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209</Words>
  <Application>Microsoft Office PowerPoint</Application>
  <PresentationFormat>Экран (4:3)</PresentationFormat>
  <Paragraphs>144</Paragraphs>
  <Slides>22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Семья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Роман и Алла</dc:creator>
  <cp:lastModifiedBy>Admin</cp:lastModifiedBy>
  <cp:revision>33</cp:revision>
  <dcterms:created xsi:type="dcterms:W3CDTF">2009-12-07T21:01:25Z</dcterms:created>
  <dcterms:modified xsi:type="dcterms:W3CDTF">2001-12-31T23:16:57Z</dcterms:modified>
</cp:coreProperties>
</file>