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72" r:id="rId10"/>
  </p:sldIdLst>
  <p:sldSz cx="9144000" cy="6858000" type="screen4x3"/>
  <p:notesSz cx="6858000" cy="10052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C3F1D-E5C3-4BC1-900F-1CAB8DA503C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E0130C-FCBC-42AF-86E9-5D30CCE0D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nfa.ru/article/18/3514/" TargetMode="External"/><Relationship Id="rId2" Type="http://schemas.openxmlformats.org/officeDocument/2006/relationships/hyperlink" Target="http://images.yandex.ru/yandsearch?text=%D0%B1%D0%B5%D1%80%D0%B5%D0%B3%D0%B8%D1%82%D0%B5+%D1%81%D0%BB%D1%83%D1%8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atural-medicine.ru/2435-narushenie-sluxa.html" TargetMode="External"/><Relationship Id="rId4" Type="http://schemas.openxmlformats.org/officeDocument/2006/relationships/hyperlink" Target="http://www.zdorovyavsem.ru/index.php/zozh1/141-beregite-sluk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8458200" cy="12223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Ухо – орган слуха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458200" cy="9144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Бекрень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Т.Н.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 начальных классов МБОУ Лицей 11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9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78219"/>
            <a:ext cx="82809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Ухо — сложный вестибулярно-слуховой орган</a:t>
            </a:r>
            <a:r>
              <a:rPr lang="ru-RU" sz="2500" dirty="0" smtClean="0"/>
              <a:t>, который выполняет две функции: </a:t>
            </a:r>
          </a:p>
          <a:p>
            <a:endParaRPr lang="ru-RU" sz="2500" dirty="0" smtClean="0"/>
          </a:p>
          <a:p>
            <a:r>
              <a:rPr lang="ru-RU" sz="2500" i="1" dirty="0" smtClean="0"/>
              <a:t>воспринимает звуковые импульсы </a:t>
            </a:r>
          </a:p>
          <a:p>
            <a:endParaRPr lang="ru-RU" sz="2500" i="1" dirty="0" smtClean="0"/>
          </a:p>
          <a:p>
            <a:r>
              <a:rPr lang="ru-RU" sz="2500" i="1" dirty="0" smtClean="0"/>
              <a:t>отвечает за положение тела в пространстве и способность удерживать равновесие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38674" y="1628800"/>
            <a:ext cx="32886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6" y="2344626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181" y="3422518"/>
            <a:ext cx="29411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	</a:t>
            </a:r>
            <a:r>
              <a:rPr lang="ru-RU" sz="2500" dirty="0" smtClean="0"/>
              <a:t>Это парный орган, который размещается в височных костях черепа, ограничиваясь снаружи ушными раковинами.</a:t>
            </a:r>
            <a:endParaRPr lang="ru-RU" sz="2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10" y="3209763"/>
            <a:ext cx="5598163" cy="363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14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86" y="2543175"/>
            <a:ext cx="58197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Анатомически ухо делится на три части: </a:t>
            </a:r>
          </a:p>
          <a:p>
            <a:endParaRPr lang="ru-RU" sz="2500" dirty="0" smtClean="0"/>
          </a:p>
          <a:p>
            <a:r>
              <a:rPr lang="ru-RU" sz="2500" dirty="0" smtClean="0"/>
              <a:t>наружное, </a:t>
            </a:r>
          </a:p>
          <a:p>
            <a:endParaRPr lang="ru-RU" sz="2500" dirty="0" smtClean="0"/>
          </a:p>
          <a:p>
            <a:r>
              <a:rPr lang="ru-RU" sz="2500" dirty="0" smtClean="0"/>
              <a:t>среднее,  </a:t>
            </a:r>
          </a:p>
          <a:p>
            <a:endParaRPr lang="ru-RU" sz="2500" dirty="0" smtClean="0"/>
          </a:p>
          <a:p>
            <a:r>
              <a:rPr lang="ru-RU" sz="2500" dirty="0" smtClean="0"/>
              <a:t>внутреннее ухо.</a:t>
            </a:r>
            <a:endParaRPr lang="ru-RU" sz="25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" y="1124744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" y="2698363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907704" y="1298575"/>
            <a:ext cx="2664296" cy="2634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619672" y="2018655"/>
            <a:ext cx="4464496" cy="2490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555776" y="2872194"/>
            <a:ext cx="3888432" cy="2933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4890" y="3501008"/>
            <a:ext cx="27829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Каждая часть выполняет свои функции.</a:t>
            </a:r>
            <a:endParaRPr lang="ru-RU" sz="25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" y="1124744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19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404664"/>
            <a:ext cx="4902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Наружное ухо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dirty="0" smtClean="0"/>
              <a:t>состоит из</a:t>
            </a:r>
            <a:endParaRPr lang="ru-RU" sz="2800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985"/>
            <a:ext cx="3779913" cy="39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3095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 smtClean="0"/>
              <a:t>ушной раковины,</a:t>
            </a:r>
          </a:p>
          <a:p>
            <a:endParaRPr lang="ru-RU" sz="2500" dirty="0" smtClean="0"/>
          </a:p>
          <a:p>
            <a:r>
              <a:rPr lang="ru-RU" sz="2500" dirty="0" smtClean="0"/>
              <a:t>наружного слухового прохода.</a:t>
            </a:r>
          </a:p>
          <a:p>
            <a:endParaRPr lang="ru-RU" sz="2500" dirty="0" smtClean="0"/>
          </a:p>
          <a:p>
            <a:r>
              <a:rPr lang="ru-RU" sz="2500" dirty="0" smtClean="0"/>
              <a:t> Ушная раковина — сложной формы упругий хрящ.</a:t>
            </a:r>
            <a:endParaRPr lang="ru-RU" sz="25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0" y="1052736"/>
            <a:ext cx="395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0" y="1771240"/>
            <a:ext cx="395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68023" y="1232756"/>
            <a:ext cx="2784097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44008" y="2003030"/>
            <a:ext cx="2232248" cy="128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90064" y="3996075"/>
            <a:ext cx="8114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Ушная раковина концентрирует звуковые колебания и направляет их в наружное слуховое отверстие.</a:t>
            </a:r>
            <a:endParaRPr lang="ru-RU" sz="2500" dirty="0"/>
          </a:p>
        </p:txBody>
      </p:sp>
    </p:spTree>
    <p:extLst>
      <p:ext uri="{BB962C8B-B14F-4D97-AF65-F5344CB8AC3E}">
        <p14:creationId xmlns="" xmlns:p14="http://schemas.microsoft.com/office/powerpoint/2010/main" val="32180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311" y="71046"/>
            <a:ext cx="2082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Среднее ухо</a:t>
            </a:r>
            <a:endParaRPr lang="ru-RU" sz="2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188" y="594266"/>
            <a:ext cx="8528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Основной частью среднего уха является </a:t>
            </a:r>
            <a:r>
              <a:rPr lang="ru-RU" b="1" dirty="0" smtClean="0"/>
              <a:t>барабанная полость</a:t>
            </a:r>
            <a:r>
              <a:rPr lang="ru-RU" dirty="0" smtClean="0"/>
              <a:t>. Здесь находятся три слуховые косточки: </a:t>
            </a:r>
            <a:r>
              <a:rPr lang="ru-RU" b="1" dirty="0" smtClean="0"/>
              <a:t>молоточек, наковальня и стремечко </a:t>
            </a:r>
            <a:r>
              <a:rPr lang="ru-RU" dirty="0" smtClean="0"/>
              <a:t>— они передают звуковые колебания из наружного уха во внутреннее, одновременно усиливая их.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336" y="5768480"/>
            <a:ext cx="8830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Полость среднего уха связана с носоглоткой посредством евстахиевой трубы, через которую выравнивается среднее давление воздуха внутри и снаружи от барабанной перепонки.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17596"/>
            <a:ext cx="4860033" cy="42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92750" y="2348880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77" y="2708919"/>
            <a:ext cx="12620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07" y="4725144"/>
            <a:ext cx="12620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97" y="1551835"/>
            <a:ext cx="4091307" cy="421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08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00" y="71046"/>
            <a:ext cx="2592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Внутреннее ухо</a:t>
            </a:r>
            <a:endParaRPr lang="ru-RU" sz="2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200" y="590319"/>
            <a:ext cx="865228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я</a:t>
            </a:r>
            <a:r>
              <a:rPr lang="ru-RU" sz="2300" dirty="0" smtClean="0"/>
              <a:t>вляется наиболее сложным из трех отделов органа слуха и равновесия. Из-за своей замысловатой формы оно называется лабиринтом. Костный лабиринт состоит из </a:t>
            </a:r>
            <a:r>
              <a:rPr lang="ru-RU" sz="2300" b="1" dirty="0" smtClean="0"/>
              <a:t>преддверия, улитки и полукружных каналов</a:t>
            </a:r>
            <a:r>
              <a:rPr lang="ru-RU" sz="2300" dirty="0" smtClean="0"/>
              <a:t>. </a:t>
            </a:r>
          </a:p>
          <a:p>
            <a:r>
              <a:rPr lang="ru-RU" sz="2300" dirty="0" smtClean="0"/>
              <a:t>	Улитка является органом слуха, а преддверия и полукружные каналы – это органы чувства равновесия и положения тела в пространстве.</a:t>
            </a:r>
            <a:endParaRPr lang="ru-RU" sz="2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40" y="3125764"/>
            <a:ext cx="4605463" cy="373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" y="3456555"/>
            <a:ext cx="4571380" cy="306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64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" y="3613332"/>
            <a:ext cx="5934187" cy="321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375" y="188640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Звуковая волна улавливается  </a:t>
            </a:r>
            <a:r>
              <a:rPr lang="ru-RU" sz="2200" cap="all" dirty="0" smtClean="0"/>
              <a:t>ушной раковиной </a:t>
            </a:r>
            <a:r>
              <a:rPr lang="ru-RU" sz="2200" dirty="0" smtClean="0"/>
              <a:t>и попадает в  СЛУХОВОЙ ПРОХОД. Затем ударяется в БАРАБАННУЮ ПЕРЕПОНКУ. Барабанная перепонка соединена с молоточком. Когда звуковая волна ударяется в  барабанную перепонку, она  начинает дрожать, </a:t>
            </a:r>
            <a:r>
              <a:rPr lang="ru-RU" sz="2200" cap="all" dirty="0" smtClean="0"/>
              <a:t>молоточек</a:t>
            </a:r>
            <a:r>
              <a:rPr lang="ru-RU" sz="2200" dirty="0" smtClean="0"/>
              <a:t> падает и ударяется по </a:t>
            </a:r>
            <a:r>
              <a:rPr lang="ru-RU" sz="2200" cap="all" dirty="0" err="1" smtClean="0"/>
              <a:t>наковаленке</a:t>
            </a:r>
            <a:r>
              <a:rPr lang="ru-RU" sz="2200" dirty="0" smtClean="0"/>
              <a:t> и </a:t>
            </a:r>
            <a:r>
              <a:rPr lang="ru-RU" sz="2200" cap="all" dirty="0" smtClean="0"/>
              <a:t>стремечку</a:t>
            </a:r>
            <a:r>
              <a:rPr lang="ru-RU" sz="2200" dirty="0" smtClean="0"/>
              <a:t>. От удара звук усиливается еще больше, и волна летит дальше.</a:t>
            </a:r>
          </a:p>
          <a:p>
            <a:r>
              <a:rPr lang="ru-RU" sz="2200" dirty="0" smtClean="0"/>
              <a:t>Она попадает в настоящий ЛАБИРИНТ. Эта часть уха называется УЛИТКА.  Здесь происходит самое главное: особые невидимые волоски улавливают звук и передают его в МОЗГ. А уж мозг разбирает, что же нам такое сказали.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778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2132856"/>
            <a:ext cx="8702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БЕРЕЖНОЕ ОТНОШЕНИЕ К УШАМ  -    ЗАЛОГ  ОСТРОГО СЛУХА !!!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643050"/>
            <a:ext cx="750099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Литература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hlinkClick r:id="rId2"/>
              </a:rPr>
              <a:t>http://images.yandex.ru/yandsearch?text=%D0%B1%D0%B5%D1%80%D0%B5%D0%B3%D0%B8%D1%82%D0%B5+%D1%81%D0%BB%D1%83%D1%85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hlinkClick r:id="rId3"/>
              </a:rPr>
              <a:t>http://medinfa.ru/article/18/3514/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hlinkClick r:id="rId4"/>
              </a:rPr>
              <a:t>http://www.zdorovyavsem.ru/index.php/zozh1/141-beregite-slukh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hlinkClick r:id="rId5"/>
              </a:rPr>
              <a:t>http://natural-medicine.ru/2435-narushenie-sluxa.html</a:t>
            </a:r>
            <a:endParaRPr lang="ru-RU" sz="2000" dirty="0" smtClean="0"/>
          </a:p>
          <a:p>
            <a:pPr marL="342900" indent="-342900"/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186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Ухо – орган слуха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 – ОРГАН СЛУХА И РАВНОВЕСИЯ</dc:title>
  <dc:creator>Sony</dc:creator>
  <cp:lastModifiedBy>2а</cp:lastModifiedBy>
  <cp:revision>25</cp:revision>
  <cp:lastPrinted>2012-10-17T15:13:53Z</cp:lastPrinted>
  <dcterms:created xsi:type="dcterms:W3CDTF">2012-10-14T16:23:51Z</dcterms:created>
  <dcterms:modified xsi:type="dcterms:W3CDTF">2012-11-21T16:29:29Z</dcterms:modified>
</cp:coreProperties>
</file>