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7" r:id="rId4"/>
    <p:sldId id="266" r:id="rId5"/>
    <p:sldId id="258" r:id="rId6"/>
    <p:sldId id="259" r:id="rId7"/>
    <p:sldId id="260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33" autoAdjust="0"/>
    <p:restoredTop sz="9466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42D44-9A16-41C7-9EAA-74059A04B1B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E55CB-087E-4797-BB84-362710A2127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9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нашей группе открылся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E55CB-087E-4797-BB84-362710A2127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Эффективным средством правового просвещения родителей является наглядная агитация</a:t>
            </a:r>
            <a:r>
              <a:rPr lang="ru-RU" baseline="0" dirty="0" smtClean="0"/>
              <a:t> , включающая:</a:t>
            </a:r>
          </a:p>
          <a:p>
            <a:pPr>
              <a:buFontTx/>
              <a:buChar char="-"/>
            </a:pPr>
            <a:r>
              <a:rPr lang="ru-RU" baseline="0" dirty="0" smtClean="0"/>
              <a:t>папки-передвижки, отражающие отдельные статьи Конвенции о правах ребенка и иллюстрирующие реализацию статей в конкретном ДОУ;</a:t>
            </a:r>
          </a:p>
          <a:p>
            <a:pPr>
              <a:buFontTx/>
              <a:buChar char="-"/>
            </a:pPr>
            <a:r>
              <a:rPr lang="ru-RU" baseline="0" dirty="0" smtClean="0"/>
              <a:t>Фотовыставки, демонстрирующие работу ДОУ .</a:t>
            </a:r>
          </a:p>
          <a:p>
            <a:pPr>
              <a:buFontTx/>
              <a:buChar char="-"/>
            </a:pPr>
            <a:r>
              <a:rPr lang="ru-RU" baseline="0" dirty="0" smtClean="0"/>
              <a:t>Рисунки детей;</a:t>
            </a:r>
          </a:p>
          <a:p>
            <a:pPr>
              <a:buFontTx/>
              <a:buChar char="-"/>
            </a:pPr>
            <a:r>
              <a:rPr lang="ru-RU" baseline="0" dirty="0" smtClean="0"/>
              <a:t>Выпуски стенгазет, папки – раздвижки, </a:t>
            </a:r>
            <a:r>
              <a:rPr lang="ru-RU" baseline="0" dirty="0" err="1" smtClean="0"/>
              <a:t>фотоотчёты</a:t>
            </a:r>
            <a:r>
              <a:rPr lang="ru-RU" baseline="0" dirty="0" smtClean="0"/>
              <a:t> и т.д.;</a:t>
            </a:r>
          </a:p>
          <a:p>
            <a:pPr>
              <a:buFontTx/>
              <a:buChar char="-"/>
            </a:pPr>
            <a:r>
              <a:rPr lang="ru-RU" baseline="0" dirty="0" smtClean="0"/>
              <a:t>Организация родительских гостиных, совместное проведение праздников, составление совместных проектов.</a:t>
            </a:r>
          </a:p>
          <a:p>
            <a:pPr>
              <a:buFontTx/>
              <a:buChar char="-"/>
            </a:pPr>
            <a:r>
              <a:rPr lang="ru-RU" baseline="0" dirty="0" smtClean="0"/>
              <a:t>Правильный выбранный стиль взаимодействия с родителями детей, позволяет успешно решать вопросы педагогической деятельности, а педагогу стать партнером, помощником, консультантом и распространителем педагогических идей.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E55CB-087E-4797-BB84-362710A2127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ru-RU" baseline="0" dirty="0" err="1" smtClean="0"/>
              <a:t>ПоПфиксированиеПоказ</a:t>
            </a:r>
            <a:r>
              <a:rPr lang="ru-RU" baseline="0" dirty="0" smtClean="0"/>
              <a:t> родителям, </a:t>
            </a:r>
            <a:r>
              <a:rPr lang="ru-RU" baseline="0" dirty="0" err="1" smtClean="0"/>
              <a:t>дготовка</a:t>
            </a:r>
            <a:r>
              <a:rPr lang="ru-RU" baseline="0" dirty="0" smtClean="0"/>
              <a:t> мероприятия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Проведение мероприятия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Фиксирование проведения мероприятия на камеру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Техническая обработка работ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Оформление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Показ родителям, с целью привлечения внимания к работе дет.сада.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E55CB-087E-4797-BB84-362710A2127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Участие родителей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E55CB-087E-4797-BB84-362710A2127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Родителям</a:t>
            </a:r>
            <a:r>
              <a:rPr lang="ru-RU" baseline="0" dirty="0" smtClean="0"/>
              <a:t> интересно посмотреть на своего ребенка и его сверстников. А мы в свою очередь привлекаем их к совместной работе.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E55CB-087E-4797-BB84-362710A2127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r>
              <a:rPr lang="ru-RU" baseline="0" dirty="0" smtClean="0"/>
              <a:t> ! Дети и воспитатель группы « Божья коровка»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E55CB-087E-4797-BB84-362710A2127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pr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Фотоотчёт</a:t>
            </a:r>
            <a:r>
              <a:rPr lang="ru-RU" dirty="0" smtClean="0">
                <a:solidFill>
                  <a:srgbClr val="FF0000"/>
                </a:solidFill>
              </a:rPr>
              <a:t>, как форма работы с родителями в семейном клубе «Друзья»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7848" y="5148266"/>
            <a:ext cx="3486152" cy="170973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МБДОУ ЦРР – детский сад №173 корпус 3 группа «Божья коровка»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Воспитатель Мазина О.А.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pre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722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7155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0"/>
            <a:ext cx="6254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Чтобы привлечь родителей к работе </a:t>
            </a:r>
            <a:r>
              <a:rPr lang="ru-RU" dirty="0" smtClean="0">
                <a:solidFill>
                  <a:prstClr val="black"/>
                </a:solidFill>
              </a:rPr>
              <a:t>детского сада,  и  разнообразить сотрудничество с родителями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мы организовали </a:t>
            </a:r>
            <a:r>
              <a:rPr lang="ru-RU" dirty="0" smtClean="0">
                <a:solidFill>
                  <a:prstClr val="black"/>
                </a:solidFill>
              </a:rPr>
              <a:t>в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нашей группе </a:t>
            </a:r>
            <a:r>
              <a:rPr lang="ru-RU" dirty="0" smtClean="0">
                <a:solidFill>
                  <a:prstClr val="black"/>
                </a:solidFill>
              </a:rPr>
              <a:t>семейный клуб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« </a:t>
            </a:r>
            <a:r>
              <a:rPr lang="ru-RU" dirty="0" smtClean="0">
                <a:solidFill>
                  <a:prstClr val="black"/>
                </a:solidFill>
              </a:rPr>
              <a:t>Друзья»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Самой </a:t>
            </a:r>
            <a:r>
              <a:rPr lang="ru-RU" dirty="0" smtClean="0">
                <a:solidFill>
                  <a:prstClr val="black"/>
                </a:solidFill>
              </a:rPr>
              <a:t>настоящей находкой в его работе была – это фотоотчёты. Где родители, которые по каким-то причинам не могли посетить наши совместные с детьми собрания, праздники, развлечения , могли наглядно посмотреть их в наших </a:t>
            </a:r>
            <a:r>
              <a:rPr lang="ru-RU" dirty="0" err="1" smtClean="0">
                <a:solidFill>
                  <a:prstClr val="black"/>
                </a:solidFill>
              </a:rPr>
              <a:t>фототчётах</a:t>
            </a:r>
            <a:r>
              <a:rPr lang="ru-RU" dirty="0" smtClean="0">
                <a:solidFill>
                  <a:prstClr val="black"/>
                </a:solidFill>
              </a:rPr>
              <a:t>.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Мы , педагоги, сразу увидели результат: 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-Это положительное  отношение к работе  воспитателя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Уважение к работникам дет. сада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Умение достойно оценивать нашу работу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Проявлять подлинный интерес  к развитию своего ребенка.</a:t>
            </a:r>
          </a:p>
        </p:txBody>
      </p:sp>
      <p:pic>
        <p:nvPicPr>
          <p:cNvPr id="7" name="Рисунок 6" descr="SAM_1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571876"/>
            <a:ext cx="4214810" cy="3286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-pr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596" y="500042"/>
            <a:ext cx="73117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Цель работы клуба</a:t>
            </a:r>
            <a:r>
              <a:rPr lang="ru-RU" sz="2000" dirty="0" smtClean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Объединение усилий </a:t>
            </a:r>
            <a:r>
              <a:rPr lang="ru-RU" dirty="0" smtClean="0"/>
              <a:t> взрослых по </a:t>
            </a:r>
            <a:r>
              <a:rPr lang="ru-RU" dirty="0"/>
              <a:t>воспитанию и обучению детей дошкольного возраста.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Задачи</a:t>
            </a:r>
            <a:r>
              <a:rPr lang="ru-RU" sz="2000" dirty="0" smtClean="0"/>
              <a:t>:</a:t>
            </a:r>
            <a:endParaRPr lang="ru-RU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Повышение педагогической грамотности </a:t>
            </a:r>
            <a:r>
              <a:rPr lang="ru-RU" dirty="0" smtClean="0"/>
              <a:t>родителей.</a:t>
            </a:r>
            <a:endParaRPr lang="ru-RU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Активное </a:t>
            </a:r>
            <a:r>
              <a:rPr lang="ru-RU" dirty="0"/>
              <a:t>участие родителей в </a:t>
            </a:r>
            <a:r>
              <a:rPr lang="ru-RU" dirty="0" smtClean="0"/>
              <a:t>образовательном процессе </a:t>
            </a:r>
            <a:r>
              <a:rPr lang="ru-RU" dirty="0"/>
              <a:t>ДОУ.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err="1"/>
              <a:t>Психолого</a:t>
            </a:r>
            <a:r>
              <a:rPr lang="ru-RU" dirty="0"/>
              <a:t> - педагогическое просвещение родителей.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72157" y="3244334"/>
            <a:ext cx="3999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1. Формы работы ДОУ с родителями.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4581128"/>
            <a:ext cx="44950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Основные блоки по работе с родителями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pre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100010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-Желание принимать участия в проведении    детских развлечениях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              Самостоятельно предлагать интересные   сценарии и разрабатывать их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               Всё это важные факторы, которые оказывают незаменимую поддержку в воспитании детей.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                 А сколько радости и блеска в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                 глазах у ребенка, когда с ним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                  рядом его любящие родители.                                         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prstClr val="black"/>
                </a:solidFill>
              </a:rPr>
              <a:t>                                               </a:t>
            </a:r>
            <a:endParaRPr lang="ru-RU" dirty="0"/>
          </a:p>
        </p:txBody>
      </p:sp>
      <p:pic>
        <p:nvPicPr>
          <p:cNvPr id="3" name="Рисунок 2" descr="SAM_1564.JPG"/>
          <p:cNvPicPr>
            <a:picLocks noChangeAspect="1"/>
          </p:cNvPicPr>
          <p:nvPr/>
        </p:nvPicPr>
        <p:blipFill>
          <a:blip r:embed="rId3" cstate="print"/>
          <a:srcRect l="10938" b="-1887"/>
          <a:stretch>
            <a:fillRect/>
          </a:stretch>
        </p:blipFill>
        <p:spPr>
          <a:xfrm>
            <a:off x="5072066" y="3000348"/>
            <a:ext cx="407193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-pre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1538" y="785794"/>
            <a:ext cx="70009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Эффективным средством правового просвещения родителей является наглядная агитация , включающая:</a:t>
            </a:r>
          </a:p>
          <a:p>
            <a:pPr>
              <a:buFontTx/>
              <a:buChar char="-"/>
            </a:pPr>
            <a:r>
              <a:rPr lang="ru-RU" dirty="0" smtClean="0"/>
              <a:t>папки-передвижки, отражающие отдельные статьи Конвенции о правах ребенка и иллюстрирующие реализацию статей в конкретном ДОУ;</a:t>
            </a:r>
          </a:p>
          <a:p>
            <a:pPr>
              <a:buFontTx/>
              <a:buChar char="-"/>
            </a:pPr>
            <a:r>
              <a:rPr lang="ru-RU" dirty="0" smtClean="0"/>
              <a:t>Фотовыставки, демонстрирующие работу ДОУ .</a:t>
            </a:r>
          </a:p>
          <a:p>
            <a:pPr>
              <a:buFontTx/>
              <a:buChar char="-"/>
            </a:pPr>
            <a:r>
              <a:rPr lang="ru-RU" dirty="0" smtClean="0"/>
              <a:t>Рисунки детей;</a:t>
            </a:r>
          </a:p>
          <a:p>
            <a:pPr>
              <a:buFontTx/>
              <a:buChar char="-"/>
            </a:pPr>
            <a:r>
              <a:rPr lang="ru-RU" dirty="0" smtClean="0"/>
              <a:t>Выпуски стенгазет, папки – раздвижки, </a:t>
            </a:r>
            <a:r>
              <a:rPr lang="ru-RU" dirty="0" err="1" smtClean="0"/>
              <a:t>фотоотчёты</a:t>
            </a:r>
            <a:r>
              <a:rPr lang="ru-RU" dirty="0" smtClean="0"/>
              <a:t> и т.д.;</a:t>
            </a:r>
          </a:p>
          <a:p>
            <a:pPr>
              <a:buFontTx/>
              <a:buChar char="-"/>
            </a:pPr>
            <a:r>
              <a:rPr lang="ru-RU" dirty="0" smtClean="0"/>
              <a:t>Организация родительских гостиных, совместное проведение праздников, составление совместных проектов.</a:t>
            </a:r>
          </a:p>
          <a:p>
            <a:pPr>
              <a:buFontTx/>
              <a:buChar char="-"/>
            </a:pPr>
            <a:r>
              <a:rPr lang="ru-RU" dirty="0" smtClean="0"/>
              <a:t>Правильный выбранный стиль взаимодействия с           родителями детей, позволяет успешно решать вопросы педагогической деятельности, а педагогу стать партнером, помощником, консультантом и распространителем</a:t>
            </a:r>
          </a:p>
          <a:p>
            <a:pPr>
              <a:buFontTx/>
              <a:buChar char="-"/>
            </a:pPr>
            <a:r>
              <a:rPr lang="ru-RU" dirty="0" smtClean="0"/>
              <a:t>                                                          педагогических идей.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Этапы разработки </a:t>
            </a:r>
            <a:r>
              <a:rPr lang="ru-RU" dirty="0" err="1" smtClean="0"/>
              <a:t>фотоотчёта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1.Подготовка мероприятия</a:t>
            </a:r>
          </a:p>
          <a:p>
            <a:r>
              <a:rPr lang="ru-RU" sz="2000" dirty="0" smtClean="0"/>
              <a:t>2.Проведение мероприятия</a:t>
            </a:r>
          </a:p>
          <a:p>
            <a:r>
              <a:rPr lang="ru-RU" sz="2000" dirty="0" smtClean="0"/>
              <a:t>3.Фиксирование проведения мероприятия</a:t>
            </a:r>
          </a:p>
          <a:p>
            <a:r>
              <a:rPr lang="ru-RU" sz="2000" dirty="0" smtClean="0"/>
              <a:t>4.Техническая обработка фотоработы</a:t>
            </a:r>
          </a:p>
          <a:p>
            <a:r>
              <a:rPr lang="ru-RU" sz="2000" dirty="0" smtClean="0"/>
              <a:t>5.Оформление</a:t>
            </a:r>
          </a:p>
          <a:p>
            <a:r>
              <a:rPr lang="ru-RU" sz="2000" dirty="0" smtClean="0"/>
              <a:t>6.Показ родителям, с целью привлечения внимания к работе педагогов в дет. саду. </a:t>
            </a:r>
            <a:endParaRPr lang="ru-RU" sz="2000" dirty="0"/>
          </a:p>
        </p:txBody>
      </p:sp>
      <p:pic>
        <p:nvPicPr>
          <p:cNvPr id="5" name="Содержимое 4" descr="SAM_26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2984"/>
            <a:ext cx="46434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Участие родителей в жизни своих детей не только дома, но и в детском саду поможет им</a:t>
            </a:r>
          </a:p>
          <a:p>
            <a:pPr>
              <a:buFontTx/>
              <a:buChar char="-"/>
            </a:pPr>
            <a:r>
              <a:rPr lang="ru-RU" dirty="0" smtClean="0"/>
              <a:t>Увидеть мир с позиции ребенка;</a:t>
            </a:r>
          </a:p>
          <a:p>
            <a:pPr>
              <a:buFontTx/>
              <a:buChar char="-"/>
            </a:pPr>
            <a:r>
              <a:rPr lang="ru-RU" dirty="0" smtClean="0"/>
              <a:t>Относиться к своему ребенку как к равному себе и понимать, что недопустимо сравнивать его с другими детьми.</a:t>
            </a:r>
          </a:p>
          <a:p>
            <a:pPr>
              <a:buFontTx/>
              <a:buChar char="-"/>
            </a:pPr>
            <a:r>
              <a:rPr lang="ru-RU" dirty="0" smtClean="0"/>
              <a:t>Знать сильные и слабые стороны ребенка и учитывать их.</a:t>
            </a:r>
          </a:p>
          <a:p>
            <a:pPr>
              <a:buFontTx/>
              <a:buChar char="-"/>
            </a:pPr>
            <a:r>
              <a:rPr lang="ru-RU" dirty="0" smtClean="0"/>
              <a:t>Проявлять заинтересованность в действиях ребенка.</a:t>
            </a:r>
          </a:p>
          <a:p>
            <a:pPr>
              <a:buFontTx/>
              <a:buChar char="-"/>
            </a:pPr>
            <a:r>
              <a:rPr lang="ru-RU" dirty="0" smtClean="0"/>
              <a:t>Улучшить взаимопонимание между педагогом и родителем.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Рисунок 4" descr="PC2706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3429000"/>
            <a:ext cx="4572001" cy="3429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1000108"/>
            <a:ext cx="55721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Живые рассказы воспитателей  и родителей о прошедших мероприятиях, новостная лента с места событий за последние дни, фото отчеты с занятий, праздников, прогулок и проведенных выставок, можно всю информацию посмотреть в мет. кабинете, где есть архив ,созданный в электронном виде. </a:t>
            </a:r>
            <a:endParaRPr lang="ru-RU" dirty="0"/>
          </a:p>
        </p:txBody>
      </p:sp>
      <p:pic>
        <p:nvPicPr>
          <p:cNvPr id="4" name="Рисунок 3" descr="SAM_31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286124"/>
            <a:ext cx="4857720" cy="35718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3643314"/>
            <a:ext cx="4071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Родителям интересно посмотреть на своего ребенка и его сверстников. А мы в свою очередь привлекаем их к совместной работе.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26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1785926"/>
            <a:ext cx="5286380" cy="4071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Мы за счастливое детство!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6000768"/>
            <a:ext cx="828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Спасибо за внимание ! Дети и воспитатель группы « Божья коровка»</a:t>
            </a:r>
            <a:endParaRPr lang="ru-RU" sz="2000" i="1" dirty="0"/>
          </a:p>
        </p:txBody>
      </p:sp>
    </p:spTree>
  </p:cSld>
  <p:clrMapOvr>
    <a:masterClrMapping/>
  </p:clrMapOvr>
  <p:transition spd="med" advTm="2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233</TotalTime>
  <Words>661</Words>
  <Application>Microsoft Office PowerPoint</Application>
  <PresentationFormat>Экран (4:3)</PresentationFormat>
  <Paragraphs>77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Фотоотчёт, как форма работы с родителями в семейном клубе «Друзья»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разработки фотоотчёта.</vt:lpstr>
      <vt:lpstr>Презентация PowerPoint</vt:lpstr>
      <vt:lpstr>Презентация PowerPoint</vt:lpstr>
      <vt:lpstr>Мы за счастливое детство!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Стендовый отчёт, как форма работы с родителями.</dc:title>
  <dc:creator>Катя</dc:creator>
  <cp:lastModifiedBy>Пользователь</cp:lastModifiedBy>
  <cp:revision>48</cp:revision>
  <dcterms:created xsi:type="dcterms:W3CDTF">2013-09-25T10:40:45Z</dcterms:created>
  <dcterms:modified xsi:type="dcterms:W3CDTF">2013-10-22T07:00:37Z</dcterms:modified>
</cp:coreProperties>
</file>