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75" r:id="rId7"/>
    <p:sldId id="264" r:id="rId8"/>
    <p:sldId id="265" r:id="rId9"/>
    <p:sldId id="268" r:id="rId10"/>
    <p:sldId id="269" r:id="rId11"/>
    <p:sldId id="274" r:id="rId12"/>
    <p:sldId id="273" r:id="rId13"/>
    <p:sldId id="270" r:id="rId14"/>
    <p:sldId id="271" r:id="rId15"/>
    <p:sldId id="272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66"/>
    <a:srgbClr val="A50021"/>
    <a:srgbClr val="0000FF"/>
    <a:srgbClr val="FF0066"/>
    <a:srgbClr val="CC0099"/>
    <a:srgbClr val="00FF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F89C-22F7-47AB-97CB-97FA35C04882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8D70-149A-4698-9988-3F97FFC73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vk-uzor.ru/1/26/1/34/0/1/746" TargetMode="External"/><Relationship Id="rId13" Type="http://schemas.openxmlformats.org/officeDocument/2006/relationships/hyperlink" Target="http://pictures.ucoz.ru/photo/3-0-1310-3" TargetMode="External"/><Relationship Id="rId3" Type="http://schemas.openxmlformats.org/officeDocument/2006/relationships/hyperlink" Target="http://www.fullhdoboi.ru/photo/animals/lisy_zimoj/3-0-29234" TargetMode="External"/><Relationship Id="rId7" Type="http://schemas.openxmlformats.org/officeDocument/2006/relationships/hyperlink" Target="http://blog.kp.ru/users/3871705/rubric/2168915/" TargetMode="External"/><Relationship Id="rId12" Type="http://schemas.openxmlformats.org/officeDocument/2006/relationships/hyperlink" Target="http://gdeetotdom.blogspot.com/2012/02/blog-post_18.html?_escaped_fragment_" TargetMode="External"/><Relationship Id="rId2" Type="http://schemas.openxmlformats.org/officeDocument/2006/relationships/hyperlink" Target="http://doseng.org/foto/23478-milye-zhivotnye.html" TargetMode="External"/><Relationship Id="rId16" Type="http://schemas.openxmlformats.org/officeDocument/2006/relationships/hyperlink" Target="http://www.vip-flora.ru/8marta/detail.php?section=0&amp;product=16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llgrad.ru/photo/zhivotnye/dojnye_korovy/7-0-2050" TargetMode="External"/><Relationship Id="rId11" Type="http://schemas.openxmlformats.org/officeDocument/2006/relationships/hyperlink" Target="http://kinderrazukraski.ru/chukovskogo-fedorino-gore.html" TargetMode="External"/><Relationship Id="rId5" Type="http://schemas.openxmlformats.org/officeDocument/2006/relationships/hyperlink" Target="http://wraz.livejournal.com/" TargetMode="External"/><Relationship Id="rId15" Type="http://schemas.openxmlformats.org/officeDocument/2006/relationships/hyperlink" Target="http://www.numizmatik.ru/catalognew/index.php?group=407&amp;materialtype=1" TargetMode="External"/><Relationship Id="rId10" Type="http://schemas.openxmlformats.org/officeDocument/2006/relationships/hyperlink" Target="http://sokollad.tmweb.ru/page/2" TargetMode="External"/><Relationship Id="rId4" Type="http://schemas.openxmlformats.org/officeDocument/2006/relationships/hyperlink" Target="http://falconnet.livejournal.com/81857.html" TargetMode="External"/><Relationship Id="rId9" Type="http://schemas.openxmlformats.org/officeDocument/2006/relationships/hyperlink" Target="http://www.liveinternet.ru/users/ledi_meledi/post150708583/" TargetMode="External"/><Relationship Id="rId14" Type="http://schemas.openxmlformats.org/officeDocument/2006/relationships/hyperlink" Target="http://genskiy.ucoz.ru/news/2012-04-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Математические задачи в стихах для 2-3 класса.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072074"/>
            <a:ext cx="743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A50021"/>
                </a:solidFill>
              </a:rPr>
              <a:t>Презентацию подготовила учитель начальных классов </a:t>
            </a:r>
          </a:p>
          <a:p>
            <a:pPr algn="ctr"/>
            <a:r>
              <a:rPr lang="ru-RU" b="1" i="1" dirty="0" smtClean="0">
                <a:solidFill>
                  <a:srgbClr val="A50021"/>
                </a:solidFill>
              </a:rPr>
              <a:t>МОУ СОШ №9 г. Балахна </a:t>
            </a:r>
          </a:p>
          <a:p>
            <a:pPr algn="ctr"/>
            <a:r>
              <a:rPr lang="ru-RU" b="1" i="1" dirty="0" smtClean="0">
                <a:solidFill>
                  <a:srgbClr val="A50021"/>
                </a:solidFill>
              </a:rPr>
              <a:t>Кокуркина Елена Геннадьевна </a:t>
            </a:r>
            <a:endParaRPr lang="ru-RU" b="1" i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з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285992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1000108"/>
            <a:ext cx="29097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лужайке у дорожки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Ходят- бродят козьи ножки.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 развилки двух дорог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Вижу я 12 ног.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Задаю я вам вопрос: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Сколько там пасётся коз?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564357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12 : 4 = 3 козы.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ля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2571744"/>
            <a:ext cx="4103167" cy="307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1000108"/>
            <a:ext cx="3614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</a:rPr>
              <a:t>Паслись на лугу 7 телят,</a:t>
            </a:r>
          </a:p>
          <a:p>
            <a:r>
              <a:rPr lang="ru-RU" sz="2400" b="1" dirty="0" smtClean="0">
                <a:solidFill>
                  <a:srgbClr val="CC0099"/>
                </a:solidFill>
              </a:rPr>
              <a:t>7 овец, 7 коров, 7 ягнят.</a:t>
            </a:r>
          </a:p>
          <a:p>
            <a:r>
              <a:rPr lang="ru-RU" sz="2400" b="1" dirty="0" smtClean="0">
                <a:solidFill>
                  <a:srgbClr val="CC0099"/>
                </a:solidFill>
              </a:rPr>
              <a:t>«Я мал , - говорит пастушок, -</a:t>
            </a:r>
          </a:p>
          <a:p>
            <a:r>
              <a:rPr lang="ru-RU" sz="2400" b="1" dirty="0" smtClean="0">
                <a:solidFill>
                  <a:srgbClr val="CC0099"/>
                </a:solidFill>
              </a:rPr>
              <a:t>Сосчитать не могу,</a:t>
            </a:r>
          </a:p>
          <a:p>
            <a:r>
              <a:rPr lang="ru-RU" sz="2400" b="1" dirty="0" smtClean="0">
                <a:solidFill>
                  <a:srgbClr val="CC0099"/>
                </a:solidFill>
              </a:rPr>
              <a:t>Сколько животных всего на лугу».</a:t>
            </a:r>
            <a:endParaRPr lang="ru-RU" sz="2400" b="1" dirty="0">
              <a:solidFill>
                <a:srgbClr val="CC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72140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Ответ: 7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4 = 28 животных.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йч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876"/>
            <a:ext cx="4071934" cy="2953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43306" y="500042"/>
            <a:ext cx="51993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Зайцы по лесу бежали,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Волчьи следы по дороге считали.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Стая большая волков здесь прошла.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Каждая лапа в снегу их видна.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Оставили волки 40 следов.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Сколько, скажите, здесь было волков?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>
                <a:solidFill>
                  <a:srgbClr val="0070C0"/>
                </a:solidFill>
              </a:rPr>
              <a:t>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286256"/>
            <a:ext cx="3375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40 : 4 = 10 волков.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074" y="3857628"/>
            <a:ext cx="2477295" cy="2477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соро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214290"/>
            <a:ext cx="2214578" cy="3281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14678" y="571480"/>
            <a:ext cx="3740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Сорока прожить может 27 лет.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 3 раза короче у ласточки век.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Ворона на 40 лет больше живёт…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Кто быстро считает,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Тот скажет ответ,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Сколько старейшей вороне той лет?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214950"/>
            <a:ext cx="270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</a:rPr>
              <a:t> 27 : 3 + 40 = 49 лет.</a:t>
            </a:r>
            <a:endParaRPr lang="ru-RU" sz="2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не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357298"/>
            <a:ext cx="3652862" cy="3652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428604"/>
            <a:ext cx="44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 кармане у Коли монеты звенели.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Когда он бежал, они песенку пели.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 10 копеек 6 было монет.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40 копеек ушло на обед.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 8 копеек линейку купил.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10 копеек друзьям одолжил.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Осталась в кармане лишь самая малость.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Сколько копеек у Коли осталось?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5857892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10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х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6 – 40 – 8 – 10 = 2 копейки.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юльпа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4452942" cy="4452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929190" y="142852"/>
            <a:ext cx="28358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Я всего по 3 тюльпана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В каждый ряд сажаю рано.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Ярко – красных – 7 рядов,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Светло – жёлтых – 8.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Кто ответить мне готов,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Сколько будет всех цветов.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42926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3 </a:t>
            </a:r>
            <a:r>
              <a:rPr lang="ru-RU" sz="2400" b="1" dirty="0" err="1" smtClean="0">
                <a:solidFill>
                  <a:srgbClr val="C00000"/>
                </a:solidFill>
              </a:rPr>
              <a:t>х</a:t>
            </a:r>
            <a:r>
              <a:rPr lang="ru-RU" sz="2400" b="1" dirty="0" smtClean="0">
                <a:solidFill>
                  <a:srgbClr val="C00000"/>
                </a:solidFill>
              </a:rPr>
              <a:t> 7 + 3 </a:t>
            </a:r>
            <a:r>
              <a:rPr lang="ru-RU" sz="2400" b="1" dirty="0" err="1" smtClean="0">
                <a:solidFill>
                  <a:srgbClr val="C00000"/>
                </a:solidFill>
              </a:rPr>
              <a:t>х</a:t>
            </a:r>
            <a:r>
              <a:rPr lang="ru-RU" sz="2400" b="1" dirty="0" smtClean="0">
                <a:solidFill>
                  <a:srgbClr val="C00000"/>
                </a:solidFill>
              </a:rPr>
              <a:t> 8 = 21 + 24 = 45 цветов.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428604"/>
            <a:ext cx="8203656" cy="951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doseng.org/foto/23478-milye-zhivotnye.html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www.fullhdoboi.ru/photo/animals/lisy_zimoj/3-0-29234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falconnet.livejournal.com/81857.html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http://wraz.livejournal.com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www.wallgrad.ru/photo/zhivotnye/dojnye_korovy/7-0-2050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http://blog.kp.ru/users/3871705/rubric/2168915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vk-uzor.ru/1/26/1/34/0/1/746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http://www.liveinternet.ru/users/ledi_meledi/post150708583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sokollad.tmweb.ru/page/2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kinderrazukraski.ru/chukovskogo-fedorino-gore.html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http://gdeetotdom.blogspot.com/2012/02/blog-post_18.html?_escaped_fragment</a:t>
            </a:r>
            <a:r>
              <a:rPr lang="en-US" dirty="0" smtClean="0">
                <a:hlinkClick r:id="rId12"/>
              </a:rPr>
              <a:t>_</a:t>
            </a:r>
            <a:r>
              <a:rPr lang="en-US" dirty="0" smtClean="0"/>
              <a:t>=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pictures.ucoz.ru/photo/3-0-1310-3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genskiy.ucoz.ru/news/2012-04-10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www.numizmatik.ru/catalognew/index.php?group=407&amp;materialtype=1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www.vip-flora.ru/8marta/detail.php?section=0&amp;product=1607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71481"/>
            <a:ext cx="407196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Бабушка внукам рукавички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Весело вязала.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А связала 8 штук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 им приказала: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-Ну-ка, внуки, ну-ка, внуки,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Протяните ко мне руки,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Рукавички надевайте,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Дров, водички натаскайте.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Вы, ребятки, отвечайте,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Сколько внуков, сосчитайте.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                                          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286388"/>
            <a:ext cx="272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 : 2 = 4 внука.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eeb4b376b8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000108"/>
            <a:ext cx="4643470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7620" y="1785926"/>
            <a:ext cx="545636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Есть у нашего Андрейки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6 монет по 2 копейки.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На покупку сладкой плюшки.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Сколько денег у Андрюшки?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5000636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6 </a:t>
            </a:r>
            <a:r>
              <a:rPr lang="ru-RU" sz="3200" b="1" dirty="0" err="1" smtClean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 2 = 12 монет.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64643734_0233465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64641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071547"/>
            <a:ext cx="4982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</a:rPr>
              <a:t>Мышка зёрна собирала,</a:t>
            </a:r>
          </a:p>
          <a:p>
            <a:r>
              <a:rPr lang="ru-RU" sz="3200" b="1" dirty="0" smtClean="0">
                <a:solidFill>
                  <a:srgbClr val="660066"/>
                </a:solidFill>
              </a:rPr>
              <a:t>По 2 зёрнышка таскала.</a:t>
            </a:r>
          </a:p>
          <a:p>
            <a:r>
              <a:rPr lang="ru-RU" sz="3200" b="1" dirty="0" smtClean="0">
                <a:solidFill>
                  <a:srgbClr val="660066"/>
                </a:solidFill>
              </a:rPr>
              <a:t>Принесла уже 9 раз.</a:t>
            </a:r>
          </a:p>
          <a:p>
            <a:r>
              <a:rPr lang="ru-RU" sz="3200" b="1" dirty="0" smtClean="0">
                <a:solidFill>
                  <a:srgbClr val="660066"/>
                </a:solidFill>
              </a:rPr>
              <a:t>Каков </a:t>
            </a:r>
            <a:r>
              <a:rPr lang="ru-RU" sz="3200" b="1" dirty="0" err="1" smtClean="0">
                <a:solidFill>
                  <a:srgbClr val="660066"/>
                </a:solidFill>
              </a:rPr>
              <a:t>мышкин</a:t>
            </a:r>
            <a:r>
              <a:rPr lang="ru-RU" sz="3200" b="1" dirty="0" smtClean="0">
                <a:solidFill>
                  <a:srgbClr val="660066"/>
                </a:solidFill>
              </a:rPr>
              <a:t> стал запас?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929198"/>
            <a:ext cx="3368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2 </a:t>
            </a:r>
            <a:r>
              <a:rPr lang="ru-RU" sz="3600" b="1" dirty="0" err="1" smtClean="0">
                <a:solidFill>
                  <a:srgbClr val="0070C0"/>
                </a:solidFill>
              </a:rPr>
              <a:t>х</a:t>
            </a:r>
            <a:r>
              <a:rPr lang="ru-RU" sz="3600" b="1" dirty="0" smtClean="0">
                <a:solidFill>
                  <a:srgbClr val="0070C0"/>
                </a:solidFill>
              </a:rPr>
              <a:t> 9 = 18 зёрен.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0_5d57a_5aef43a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428736"/>
            <a:ext cx="3143272" cy="40481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694" y="642918"/>
            <a:ext cx="2975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Дарит бабушка-лисица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Трём внучатам рукавицы: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«Это вам на зиму, внуки,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Рукавичек по 2 штуки.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Берегите, не теряйте,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Сколько всех, пересчитайте!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5214950"/>
            <a:ext cx="3286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2 </a:t>
            </a:r>
            <a:r>
              <a:rPr lang="ru-RU" sz="2800" b="1" dirty="0" err="1" smtClean="0">
                <a:solidFill>
                  <a:srgbClr val="FF0000"/>
                </a:solidFill>
              </a:rPr>
              <a:t>х</a:t>
            </a:r>
            <a:r>
              <a:rPr lang="ru-RU" sz="2800" b="1" dirty="0" smtClean="0">
                <a:solidFill>
                  <a:srgbClr val="FF0000"/>
                </a:solidFill>
              </a:rPr>
              <a:t> 3 = 6 рукавичек.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913185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5115155" cy="3586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тиц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4357718" cy="3038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942" y="500042"/>
            <a:ext cx="28809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Если знаешь ты таблицу,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На вопрос ответишь смело,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Сколько птичек- невеличек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На кормушку прилетело?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Воробьёв драчливых пара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И синичек тоже пара,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Пара сизых голубей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И две пары снегирей.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35782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Ответ: 2 </a:t>
            </a:r>
            <a:r>
              <a:rPr lang="ru-RU" sz="2400" b="1" dirty="0" err="1" smtClean="0">
                <a:solidFill>
                  <a:srgbClr val="0070C0"/>
                </a:solidFill>
              </a:rPr>
              <a:t>х</a:t>
            </a:r>
            <a:r>
              <a:rPr lang="ru-RU" sz="2400" b="1" dirty="0" smtClean="0">
                <a:solidFill>
                  <a:srgbClr val="0070C0"/>
                </a:solidFill>
              </a:rPr>
              <a:t> 5 = 10 птичек.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857232"/>
            <a:ext cx="38120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Три бельчонка маму-белку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Ждали около дупла.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Им на завтрак мама-белка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9 шишек принесла.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Разделите на троих-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Сколько каждому из них?</a:t>
            </a:r>
          </a:p>
          <a:p>
            <a:endParaRPr lang="ru-RU" sz="2400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71488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9 : 3 = 3 шишки.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8" name="Рисунок 7" descr="x_bf53de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928802"/>
            <a:ext cx="4550076" cy="3638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риб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500594" cy="33604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942" y="642918"/>
            <a:ext cx="30852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Взял Антон лукошко,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В лес пошёл Антон.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Набрал грибов немножко,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И их считает он: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3 лисички, 3 волнушки,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3 груздя и 3 чернушки.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Сколько же грибов в лукошко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Положить успел Антошка?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571501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3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4 = 12 грибов.</a:t>
            </a:r>
            <a:endParaRPr lang="ru-RU" sz="24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су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000108"/>
            <a:ext cx="338341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2571744"/>
            <a:ext cx="3998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Сбежала от Федоры посуда: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3 стакана, 3 чашки, 3 блюда.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Кто сосчитать готов?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Сколько всего беглецов?</a:t>
            </a:r>
            <a:endParaRPr lang="ru-RU" sz="2400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214950"/>
            <a:ext cx="350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Ответ: 3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3 = 9 беглецов.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655</Words>
  <Application>Microsoft Office PowerPoint</Application>
  <PresentationFormat>Экран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Математические задачи в стихах для 2-3 класса.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задачи в стихах</dc:title>
  <dc:creator>Яночка</dc:creator>
  <cp:lastModifiedBy>Яночка</cp:lastModifiedBy>
  <cp:revision>30</cp:revision>
  <dcterms:created xsi:type="dcterms:W3CDTF">2011-06-15T16:13:56Z</dcterms:created>
  <dcterms:modified xsi:type="dcterms:W3CDTF">2012-07-07T09:20:41Z</dcterms:modified>
</cp:coreProperties>
</file>