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B3EE2D-CA4A-4931-AF91-45CA18C746F0}" type="datetimeFigureOut">
              <a:rPr lang="ru-RU" smtClean="0"/>
              <a:pPr/>
              <a:t>15.11.2012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AE1B4A-EAC9-4417-8098-BC279E70C26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B3EE2D-CA4A-4931-AF91-45CA18C746F0}" type="datetimeFigureOut">
              <a:rPr lang="ru-RU" smtClean="0"/>
              <a:pPr/>
              <a:t>15.11.2012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AE1B4A-EAC9-4417-8098-BC279E70C2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B3EE2D-CA4A-4931-AF91-45CA18C746F0}" type="datetimeFigureOut">
              <a:rPr lang="ru-RU" smtClean="0"/>
              <a:pPr/>
              <a:t>15.11.2012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AE1B4A-EAC9-4417-8098-BC279E70C2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B3EE2D-CA4A-4931-AF91-45CA18C746F0}" type="datetimeFigureOut">
              <a:rPr lang="ru-RU" smtClean="0"/>
              <a:pPr/>
              <a:t>15.11.2012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AE1B4A-EAC9-4417-8098-BC279E70C2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B3EE2D-CA4A-4931-AF91-45CA18C746F0}" type="datetimeFigureOut">
              <a:rPr lang="ru-RU" smtClean="0"/>
              <a:pPr/>
              <a:t>15.11.2012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AE1B4A-EAC9-4417-8098-BC279E70C26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B3EE2D-CA4A-4931-AF91-45CA18C746F0}" type="datetimeFigureOut">
              <a:rPr lang="ru-RU" smtClean="0"/>
              <a:pPr/>
              <a:t>15.11.2012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AE1B4A-EAC9-4417-8098-BC279E70C2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B3EE2D-CA4A-4931-AF91-45CA18C746F0}" type="datetimeFigureOut">
              <a:rPr lang="ru-RU" smtClean="0"/>
              <a:pPr/>
              <a:t>15.11.2012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AE1B4A-EAC9-4417-8098-BC279E70C26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B3EE2D-CA4A-4931-AF91-45CA18C746F0}" type="datetimeFigureOut">
              <a:rPr lang="ru-RU" smtClean="0"/>
              <a:pPr/>
              <a:t>15.11.2012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AE1B4A-EAC9-4417-8098-BC279E70C2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B3EE2D-CA4A-4931-AF91-45CA18C746F0}" type="datetimeFigureOut">
              <a:rPr lang="ru-RU" smtClean="0"/>
              <a:pPr/>
              <a:t>15.11.2012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AE1B4A-EAC9-4417-8098-BC279E70C2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B3EE2D-CA4A-4931-AF91-45CA18C746F0}" type="datetimeFigureOut">
              <a:rPr lang="ru-RU" smtClean="0"/>
              <a:pPr/>
              <a:t>15.11.2012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AE1B4A-EAC9-4417-8098-BC279E70C2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96B3EE2D-CA4A-4931-AF91-45CA18C746F0}" type="datetimeFigureOut">
              <a:rPr lang="ru-RU" smtClean="0"/>
              <a:pPr/>
              <a:t>15.11.2012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B8AE1B4A-EAC9-4417-8098-BC279E70C2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6B3EE2D-CA4A-4931-AF91-45CA18C746F0}" type="datetimeFigureOut">
              <a:rPr lang="ru-RU" smtClean="0"/>
              <a:pPr/>
              <a:t>15.11.2012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B8AE1B4A-EAC9-4417-8098-BC279E70C26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slow">
    <p:wipe dir="r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ЛЕС, ТОЧНО ТЕРЕМ РАСПИСНОЙ, ЛИЛОВЫЙ, ЗОЛОТОЙ, БАГРЯНЫЙ…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ОБ ОСЕНИ КРАСИВОЙ ПАРА СТРОК…</a:t>
            </a:r>
            <a:endParaRPr lang="ru-RU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грибочки в пенечке"/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 dir="r"/>
    <p:sndAc>
      <p:stSnd>
        <p:snd r:embed="rId2" name="camera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золотая осень картинки"/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strips dir="ru"/>
    <p:sndAc>
      <p:stSnd>
        <p:snd r:embed="rId2" name="click.wav" builtIn="1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://s48.radikal.ru/i121/1009/9c/b616a81811c7.jpg"/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newsflash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золотая осень картинки"/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zoom/>
    <p:sndAc>
      <p:stSnd>
        <p:snd r:embed="rId2" name="wind.wav" builtIn="1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золотая осень картинки"/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ll dir="ld"/>
    <p:sndAc>
      <p:stSnd>
        <p:snd r:embed="rId2" name="wind.wav" builtIn="1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золотая осень картинки"/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edge/>
    <p:sndAc>
      <p:stSnd>
        <p:snd r:embed="rId2" name="wind.wav" builtIn="1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золотая осень картинки"/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dissolve/>
    <p:sndAc>
      <p:stSnd>
        <p:snd r:embed="rId2" name="wind.wav" builtIn="1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золотая осень картинки"/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 dir="d"/>
    <p:sndAc>
      <p:stSnd>
        <p:snd r:embed="rId2" name="push.wav" builtIn="1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золотая осень картинки"/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/>
    <p:sndAc>
      <p:stSnd>
        <p:snd r:embed="rId2" name="wind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Мухомор"/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 dir="r"/>
    <p:sndAc>
      <p:stSnd>
        <p:snd r:embed="rId2" name="camera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Фотография 1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535</TotalTime>
  <Words>18</Words>
  <Application>Microsoft Office PowerPoint</Application>
  <PresentationFormat>Экран (4:3)</PresentationFormat>
  <Paragraphs>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Метро</vt:lpstr>
      <vt:lpstr>ЛЕС, ТОЧНО ТЕРЕМ РАСПИСНОЙ, ЛИЛОВЫЙ, ЗОЛОТОЙ, БАГРЯНЫЙ…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УНЫЛАЯ ПОРА! ОЧЕЙ ОЧАРОВАНЬЕ!..</dc:title>
  <dc:creator>User</dc:creator>
  <cp:lastModifiedBy>User</cp:lastModifiedBy>
  <cp:revision>7</cp:revision>
  <dcterms:created xsi:type="dcterms:W3CDTF">2012-11-01T03:51:58Z</dcterms:created>
  <dcterms:modified xsi:type="dcterms:W3CDTF">2012-11-15T05:50:37Z</dcterms:modified>
</cp:coreProperties>
</file>