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C8C675-F57B-4E7D-A016-549452FD5B9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6364FE-733A-4D6C-9C44-FFBD44C2205B}">
      <dgm:prSet phldrT="[Текст]" custT="1"/>
      <dgm:spPr>
        <a:solidFill>
          <a:srgbClr val="800000"/>
        </a:solidFill>
      </dgm:spPr>
      <dgm:t>
        <a:bodyPr/>
        <a:lstStyle/>
        <a:p>
          <a:r>
            <a:rPr lang="ru-RU" sz="2800" b="1" dirty="0" smtClean="0"/>
            <a:t>ФГОС</a:t>
          </a:r>
          <a:endParaRPr lang="ru-RU" sz="2800" b="1" dirty="0"/>
        </a:p>
      </dgm:t>
    </dgm:pt>
    <dgm:pt modelId="{2F829448-B376-4644-81F6-54BE9FE17197}" type="parTrans" cxnId="{D8E70105-697A-48A6-89D3-04FF645770A6}">
      <dgm:prSet/>
      <dgm:spPr/>
      <dgm:t>
        <a:bodyPr/>
        <a:lstStyle/>
        <a:p>
          <a:endParaRPr lang="ru-RU"/>
        </a:p>
      </dgm:t>
    </dgm:pt>
    <dgm:pt modelId="{D5968D34-ED38-4A81-AF2F-23B1923C266F}" type="sibTrans" cxnId="{D8E70105-697A-48A6-89D3-04FF645770A6}">
      <dgm:prSet/>
      <dgm:spPr/>
      <dgm:t>
        <a:bodyPr/>
        <a:lstStyle/>
        <a:p>
          <a:endParaRPr lang="ru-RU"/>
        </a:p>
      </dgm:t>
    </dgm:pt>
    <dgm:pt modelId="{E687B206-8802-42EE-8B44-56ADA4AFDED8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1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Растим патриотов</a:t>
          </a:r>
          <a:endParaRPr lang="ru-RU" sz="1800" b="1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DF17D76-1E21-4604-8426-4697E674124F}" type="parTrans" cxnId="{A6CCCF1A-26FD-45CB-9CD4-8D0791721696}">
      <dgm:prSet/>
      <dgm:spPr/>
      <dgm:t>
        <a:bodyPr/>
        <a:lstStyle/>
        <a:p>
          <a:endParaRPr lang="ru-RU"/>
        </a:p>
      </dgm:t>
    </dgm:pt>
    <dgm:pt modelId="{E52D2232-C21E-4D1A-9CAF-EB7D3CCAC912}" type="sibTrans" cxnId="{A6CCCF1A-26FD-45CB-9CD4-8D0791721696}">
      <dgm:prSet/>
      <dgm:spPr/>
      <dgm:t>
        <a:bodyPr/>
        <a:lstStyle/>
        <a:p>
          <a:endParaRPr lang="ru-RU"/>
        </a:p>
      </dgm:t>
    </dgm:pt>
    <dgm:pt modelId="{5FA84DA9-4B00-4D9E-B4EB-1A1D67834B36}">
      <dgm:prSet custT="1"/>
      <dgm:spPr>
        <a:solidFill>
          <a:srgbClr val="00B050"/>
        </a:solidFill>
      </dgm:spPr>
      <dgm:t>
        <a:bodyPr/>
        <a:lstStyle/>
        <a:p>
          <a:r>
            <a:rPr lang="ru-RU" sz="1800" dirty="0" smtClean="0"/>
            <a:t>Проектная деятельность</a:t>
          </a:r>
          <a:endParaRPr lang="ru-RU" sz="1800" dirty="0"/>
        </a:p>
      </dgm:t>
    </dgm:pt>
    <dgm:pt modelId="{A63FFA58-CBC8-4FF8-8E2D-696065174763}" type="parTrans" cxnId="{2EB27E62-1F1B-4C5A-92F8-B9B14CABDA69}">
      <dgm:prSet/>
      <dgm:spPr/>
      <dgm:t>
        <a:bodyPr/>
        <a:lstStyle/>
        <a:p>
          <a:endParaRPr lang="ru-RU"/>
        </a:p>
      </dgm:t>
    </dgm:pt>
    <dgm:pt modelId="{1808D6B5-6EC5-47CE-9819-BAEBC614D6D1}" type="sibTrans" cxnId="{2EB27E62-1F1B-4C5A-92F8-B9B14CABDA69}">
      <dgm:prSet/>
      <dgm:spPr/>
      <dgm:t>
        <a:bodyPr/>
        <a:lstStyle/>
        <a:p>
          <a:endParaRPr lang="ru-RU"/>
        </a:p>
      </dgm:t>
    </dgm:pt>
    <dgm:pt modelId="{60BCB27A-C8BC-4F8C-A780-BAB8963A410E}">
      <dgm:prSet phldrT="[Текст]"/>
      <dgm:spPr>
        <a:solidFill>
          <a:srgbClr val="FFFF0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Художественно-эстетическое направление</a:t>
          </a:r>
          <a:endParaRPr lang="ru-RU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84C59A4-B0CB-4C81-9364-CF852AAF43C0}" type="parTrans" cxnId="{E82733D6-F227-4453-A8E8-B9A3368A5CBA}">
      <dgm:prSet/>
      <dgm:spPr/>
      <dgm:t>
        <a:bodyPr/>
        <a:lstStyle/>
        <a:p>
          <a:endParaRPr lang="ru-RU"/>
        </a:p>
      </dgm:t>
    </dgm:pt>
    <dgm:pt modelId="{B5EF1125-EED0-46BA-AA37-926D78EDD19A}" type="sibTrans" cxnId="{E82733D6-F227-4453-A8E8-B9A3368A5CBA}">
      <dgm:prSet/>
      <dgm:spPr/>
      <dgm:t>
        <a:bodyPr/>
        <a:lstStyle/>
        <a:p>
          <a:endParaRPr lang="ru-RU"/>
        </a:p>
      </dgm:t>
    </dgm:pt>
    <dgm:pt modelId="{84477993-171E-4735-9CFE-CB8721B996A3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Познавательное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7B3001C8-CE91-4B92-B2CA-7435F61F7D33}" type="parTrans" cxnId="{19D08F3E-4303-4B4F-8753-ABE86ABE3D46}">
      <dgm:prSet/>
      <dgm:spPr/>
      <dgm:t>
        <a:bodyPr/>
        <a:lstStyle/>
        <a:p>
          <a:endParaRPr lang="ru-RU"/>
        </a:p>
      </dgm:t>
    </dgm:pt>
    <dgm:pt modelId="{57B740AA-D03B-4993-AD75-78B30CAE359D}" type="sibTrans" cxnId="{19D08F3E-4303-4B4F-8753-ABE86ABE3D46}">
      <dgm:prSet/>
      <dgm:spPr/>
      <dgm:t>
        <a:bodyPr/>
        <a:lstStyle/>
        <a:p>
          <a:endParaRPr lang="ru-RU"/>
        </a:p>
      </dgm:t>
    </dgm:pt>
    <dgm:pt modelId="{16978973-6FB9-4245-84FE-3D1A121F4099}">
      <dgm:prSet custT="1"/>
      <dgm:spPr>
        <a:solidFill>
          <a:srgbClr val="00B0F0"/>
        </a:solidFill>
      </dgm:spPr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Социальная работа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FD4DDFB5-F99E-444A-BDD4-5BC4BC4BC000}" type="parTrans" cxnId="{29CBFEC6-5640-40A3-84E9-ABCB3BD8B152}">
      <dgm:prSet/>
      <dgm:spPr/>
      <dgm:t>
        <a:bodyPr/>
        <a:lstStyle/>
        <a:p>
          <a:endParaRPr lang="ru-RU"/>
        </a:p>
      </dgm:t>
    </dgm:pt>
    <dgm:pt modelId="{8391A90E-8B5F-4836-AA64-0FB25293D433}" type="sibTrans" cxnId="{29CBFEC6-5640-40A3-84E9-ABCB3BD8B152}">
      <dgm:prSet/>
      <dgm:spPr/>
      <dgm:t>
        <a:bodyPr/>
        <a:lstStyle/>
        <a:p>
          <a:endParaRPr lang="ru-RU"/>
        </a:p>
      </dgm:t>
    </dgm:pt>
    <dgm:pt modelId="{049A317F-D901-4DEC-AF80-79D606E5DC5F}">
      <dgm:prSet custT="1"/>
      <dgm:spPr>
        <a:solidFill>
          <a:srgbClr val="FF99FF"/>
        </a:solidFill>
      </dgm:spPr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Спортивно-оздоровительное направление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DD476BC4-B71E-4F15-8CEB-0B72868D32A0}" type="parTrans" cxnId="{72B3D389-9637-4AB3-B8B4-2AAE7CFBA02B}">
      <dgm:prSet/>
      <dgm:spPr/>
      <dgm:t>
        <a:bodyPr/>
        <a:lstStyle/>
        <a:p>
          <a:endParaRPr lang="ru-RU"/>
        </a:p>
      </dgm:t>
    </dgm:pt>
    <dgm:pt modelId="{25A755B2-3799-444B-A112-8DE14728AFBF}" type="sibTrans" cxnId="{72B3D389-9637-4AB3-B8B4-2AAE7CFBA02B}">
      <dgm:prSet/>
      <dgm:spPr/>
      <dgm:t>
        <a:bodyPr/>
        <a:lstStyle/>
        <a:p>
          <a:endParaRPr lang="ru-RU"/>
        </a:p>
      </dgm:t>
    </dgm:pt>
    <dgm:pt modelId="{5067BB51-FA4D-4AEF-B1D3-31F375647CA6}" type="pres">
      <dgm:prSet presAssocID="{A4C8C675-F57B-4E7D-A016-549452FD5B9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3455D6-97FA-4514-B851-5C49BF9C3F81}" type="pres">
      <dgm:prSet presAssocID="{376364FE-733A-4D6C-9C44-FFBD44C2205B}" presName="centerShape" presStyleLbl="node0" presStyleIdx="0" presStyleCnt="1" custScaleX="102677" custScaleY="78204" custLinFactNeighborX="-112" custLinFactNeighborY="-2964"/>
      <dgm:spPr/>
      <dgm:t>
        <a:bodyPr/>
        <a:lstStyle/>
        <a:p>
          <a:endParaRPr lang="ru-RU"/>
        </a:p>
      </dgm:t>
    </dgm:pt>
    <dgm:pt modelId="{845A57DD-E39F-4F75-A8ED-20D5CC8F770D}" type="pres">
      <dgm:prSet presAssocID="{E687B206-8802-42EE-8B44-56ADA4AFDED8}" presName="node" presStyleLbl="node1" presStyleIdx="0" presStyleCnt="6" custScaleX="149152" custRadScaleRad="74617" custRadScaleInc="-69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456BDE-5681-4DBE-A412-1F2D946CFFB8}" type="pres">
      <dgm:prSet presAssocID="{E687B206-8802-42EE-8B44-56ADA4AFDED8}" presName="dummy" presStyleCnt="0"/>
      <dgm:spPr/>
    </dgm:pt>
    <dgm:pt modelId="{67BAF38E-275E-4BCC-BE41-BCFEE94769FF}" type="pres">
      <dgm:prSet presAssocID="{E52D2232-C21E-4D1A-9CAF-EB7D3CCAC912}" presName="sibTrans" presStyleLbl="sibTrans2D1" presStyleIdx="0" presStyleCnt="6"/>
      <dgm:spPr/>
      <dgm:t>
        <a:bodyPr/>
        <a:lstStyle/>
        <a:p>
          <a:endParaRPr lang="ru-RU"/>
        </a:p>
      </dgm:t>
    </dgm:pt>
    <dgm:pt modelId="{502817B6-76C9-4733-81D8-8640A16974E1}" type="pres">
      <dgm:prSet presAssocID="{5FA84DA9-4B00-4D9E-B4EB-1A1D67834B36}" presName="node" presStyleLbl="node1" presStyleIdx="1" presStyleCnt="6" custAng="21383200" custScaleX="143895" custScaleY="120110" custRadScaleRad="81796" custRadScaleInc="-68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F60FB1-4302-408D-B3CE-1976B307C37C}" type="pres">
      <dgm:prSet presAssocID="{5FA84DA9-4B00-4D9E-B4EB-1A1D67834B36}" presName="dummy" presStyleCnt="0"/>
      <dgm:spPr/>
    </dgm:pt>
    <dgm:pt modelId="{24D742B2-A1DE-4C55-9460-704AB094A4A7}" type="pres">
      <dgm:prSet presAssocID="{1808D6B5-6EC5-47CE-9819-BAEBC614D6D1}" presName="sibTrans" presStyleLbl="sibTrans2D1" presStyleIdx="1" presStyleCnt="6"/>
      <dgm:spPr/>
      <dgm:t>
        <a:bodyPr/>
        <a:lstStyle/>
        <a:p>
          <a:endParaRPr lang="ru-RU"/>
        </a:p>
      </dgm:t>
    </dgm:pt>
    <dgm:pt modelId="{DA6F2520-3DF6-466D-B31B-DDD3E068CC57}" type="pres">
      <dgm:prSet presAssocID="{16978973-6FB9-4245-84FE-3D1A121F4099}" presName="node" presStyleLbl="node1" presStyleIdx="2" presStyleCnt="6" custAng="227544" custScaleX="125885" custScaleY="127422" custRadScaleRad="70474" custRadScaleInc="-461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1CB61D-34FF-43D9-9B45-6F42B5CD1CC0}" type="pres">
      <dgm:prSet presAssocID="{16978973-6FB9-4245-84FE-3D1A121F4099}" presName="dummy" presStyleCnt="0"/>
      <dgm:spPr/>
    </dgm:pt>
    <dgm:pt modelId="{751C17B1-AB5E-485F-AA6B-5187EDBDCFD8}" type="pres">
      <dgm:prSet presAssocID="{8391A90E-8B5F-4836-AA64-0FB25293D433}" presName="sibTrans" presStyleLbl="sibTrans2D1" presStyleIdx="2" presStyleCnt="6"/>
      <dgm:spPr/>
      <dgm:t>
        <a:bodyPr/>
        <a:lstStyle/>
        <a:p>
          <a:endParaRPr lang="ru-RU"/>
        </a:p>
      </dgm:t>
    </dgm:pt>
    <dgm:pt modelId="{D50D195D-512E-4A2C-BA3A-C749A0525B34}" type="pres">
      <dgm:prSet presAssocID="{60BCB27A-C8BC-4F8C-A780-BAB8963A410E}" presName="node" presStyleLbl="node1" presStyleIdx="3" presStyleCnt="6" custScaleX="144013" custScaleY="114153" custRadScaleRad="68288" custRadScaleInc="-61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F17B33-C31A-4C40-9B8A-A3F30AED90D7}" type="pres">
      <dgm:prSet presAssocID="{60BCB27A-C8BC-4F8C-A780-BAB8963A410E}" presName="dummy" presStyleCnt="0"/>
      <dgm:spPr/>
    </dgm:pt>
    <dgm:pt modelId="{ECD000D2-AA18-414E-AFC7-330298B6C1FE}" type="pres">
      <dgm:prSet presAssocID="{B5EF1125-EED0-46BA-AA37-926D78EDD19A}" presName="sibTrans" presStyleLbl="sibTrans2D1" presStyleIdx="3" presStyleCnt="6"/>
      <dgm:spPr/>
      <dgm:t>
        <a:bodyPr/>
        <a:lstStyle/>
        <a:p>
          <a:endParaRPr lang="ru-RU"/>
        </a:p>
      </dgm:t>
    </dgm:pt>
    <dgm:pt modelId="{A811DB82-64A1-464C-B289-BFC42DA4772B}" type="pres">
      <dgm:prSet presAssocID="{049A317F-D901-4DEC-AF80-79D606E5DC5F}" presName="node" presStyleLbl="node1" presStyleIdx="4" presStyleCnt="6" custAng="21435571" custScaleX="138180" custScaleY="129390" custRadScaleRad="86080" custRadScaleInc="201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F97A24-51E0-423B-8960-63205F75C52C}" type="pres">
      <dgm:prSet presAssocID="{049A317F-D901-4DEC-AF80-79D606E5DC5F}" presName="dummy" presStyleCnt="0"/>
      <dgm:spPr/>
    </dgm:pt>
    <dgm:pt modelId="{FC5A59D8-D17A-4F17-875B-3734A29A5DB1}" type="pres">
      <dgm:prSet presAssocID="{25A755B2-3799-444B-A112-8DE14728AFBF}" presName="sibTrans" presStyleLbl="sibTrans2D1" presStyleIdx="4" presStyleCnt="6"/>
      <dgm:spPr/>
      <dgm:t>
        <a:bodyPr/>
        <a:lstStyle/>
        <a:p>
          <a:endParaRPr lang="ru-RU"/>
        </a:p>
      </dgm:t>
    </dgm:pt>
    <dgm:pt modelId="{358234BF-A609-46C5-BC95-367D7651F02D}" type="pres">
      <dgm:prSet presAssocID="{84477993-171E-4735-9CFE-CB8721B996A3}" presName="node" presStyleLbl="node1" presStyleIdx="5" presStyleCnt="6" custAng="0" custScaleX="148297" custScaleY="120110" custRadScaleRad="88227" custRadScaleInc="-74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460688-F768-48AA-9C08-52A4C8C72850}" type="pres">
      <dgm:prSet presAssocID="{84477993-171E-4735-9CFE-CB8721B996A3}" presName="dummy" presStyleCnt="0"/>
      <dgm:spPr/>
    </dgm:pt>
    <dgm:pt modelId="{568C8080-F865-43FD-B2F9-90ABEE48AFC4}" type="pres">
      <dgm:prSet presAssocID="{57B740AA-D03B-4993-AD75-78B30CAE359D}" presName="sibTrans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CBA6199C-0706-42E5-923B-D70FB8E62F89}" type="presOf" srcId="{A4C8C675-F57B-4E7D-A016-549452FD5B9D}" destId="{5067BB51-FA4D-4AEF-B1D3-31F375647CA6}" srcOrd="0" destOrd="0" presId="urn:microsoft.com/office/officeart/2005/8/layout/radial6"/>
    <dgm:cxn modelId="{566D927A-58C8-4C9C-9217-6188451F5E23}" type="presOf" srcId="{049A317F-D901-4DEC-AF80-79D606E5DC5F}" destId="{A811DB82-64A1-464C-B289-BFC42DA4772B}" srcOrd="0" destOrd="0" presId="urn:microsoft.com/office/officeart/2005/8/layout/radial6"/>
    <dgm:cxn modelId="{A7BA50E9-FCD9-415F-8366-7C1E08D518B0}" type="presOf" srcId="{376364FE-733A-4D6C-9C44-FFBD44C2205B}" destId="{D43455D6-97FA-4514-B851-5C49BF9C3F81}" srcOrd="0" destOrd="0" presId="urn:microsoft.com/office/officeart/2005/8/layout/radial6"/>
    <dgm:cxn modelId="{6F016FFE-B9F5-4FFE-9C91-ADAE8D126B32}" type="presOf" srcId="{57B740AA-D03B-4993-AD75-78B30CAE359D}" destId="{568C8080-F865-43FD-B2F9-90ABEE48AFC4}" srcOrd="0" destOrd="0" presId="urn:microsoft.com/office/officeart/2005/8/layout/radial6"/>
    <dgm:cxn modelId="{9909D111-3BB7-48F1-AEB6-6887335856CA}" type="presOf" srcId="{16978973-6FB9-4245-84FE-3D1A121F4099}" destId="{DA6F2520-3DF6-466D-B31B-DDD3E068CC57}" srcOrd="0" destOrd="0" presId="urn:microsoft.com/office/officeart/2005/8/layout/radial6"/>
    <dgm:cxn modelId="{64974644-DB82-4AC6-8D6A-699F5E657232}" type="presOf" srcId="{25A755B2-3799-444B-A112-8DE14728AFBF}" destId="{FC5A59D8-D17A-4F17-875B-3734A29A5DB1}" srcOrd="0" destOrd="0" presId="urn:microsoft.com/office/officeart/2005/8/layout/radial6"/>
    <dgm:cxn modelId="{D8E70105-697A-48A6-89D3-04FF645770A6}" srcId="{A4C8C675-F57B-4E7D-A016-549452FD5B9D}" destId="{376364FE-733A-4D6C-9C44-FFBD44C2205B}" srcOrd="0" destOrd="0" parTransId="{2F829448-B376-4644-81F6-54BE9FE17197}" sibTransId="{D5968D34-ED38-4A81-AF2F-23B1923C266F}"/>
    <dgm:cxn modelId="{E29E1AFF-0CA0-443F-9E19-4E5F6A6BCC6C}" type="presOf" srcId="{5FA84DA9-4B00-4D9E-B4EB-1A1D67834B36}" destId="{502817B6-76C9-4733-81D8-8640A16974E1}" srcOrd="0" destOrd="0" presId="urn:microsoft.com/office/officeart/2005/8/layout/radial6"/>
    <dgm:cxn modelId="{FF633466-8192-44AE-86D0-EF32097F902C}" type="presOf" srcId="{E52D2232-C21E-4D1A-9CAF-EB7D3CCAC912}" destId="{67BAF38E-275E-4BCC-BE41-BCFEE94769FF}" srcOrd="0" destOrd="0" presId="urn:microsoft.com/office/officeart/2005/8/layout/radial6"/>
    <dgm:cxn modelId="{29EB4063-599B-4E96-9CD3-5782E5795373}" type="presOf" srcId="{E687B206-8802-42EE-8B44-56ADA4AFDED8}" destId="{845A57DD-E39F-4F75-A8ED-20D5CC8F770D}" srcOrd="0" destOrd="0" presId="urn:microsoft.com/office/officeart/2005/8/layout/radial6"/>
    <dgm:cxn modelId="{2EB27E62-1F1B-4C5A-92F8-B9B14CABDA69}" srcId="{376364FE-733A-4D6C-9C44-FFBD44C2205B}" destId="{5FA84DA9-4B00-4D9E-B4EB-1A1D67834B36}" srcOrd="1" destOrd="0" parTransId="{A63FFA58-CBC8-4FF8-8E2D-696065174763}" sibTransId="{1808D6B5-6EC5-47CE-9819-BAEBC614D6D1}"/>
    <dgm:cxn modelId="{805060C3-B74C-458B-9540-7CAFACBEFF46}" type="presOf" srcId="{8391A90E-8B5F-4836-AA64-0FB25293D433}" destId="{751C17B1-AB5E-485F-AA6B-5187EDBDCFD8}" srcOrd="0" destOrd="0" presId="urn:microsoft.com/office/officeart/2005/8/layout/radial6"/>
    <dgm:cxn modelId="{DD500450-7E4A-4617-88C0-93BB67B5AB8A}" type="presOf" srcId="{84477993-171E-4735-9CFE-CB8721B996A3}" destId="{358234BF-A609-46C5-BC95-367D7651F02D}" srcOrd="0" destOrd="0" presId="urn:microsoft.com/office/officeart/2005/8/layout/radial6"/>
    <dgm:cxn modelId="{6FFBAC75-2E28-40A0-BC7A-F265A95DA9C6}" type="presOf" srcId="{1808D6B5-6EC5-47CE-9819-BAEBC614D6D1}" destId="{24D742B2-A1DE-4C55-9460-704AB094A4A7}" srcOrd="0" destOrd="0" presId="urn:microsoft.com/office/officeart/2005/8/layout/radial6"/>
    <dgm:cxn modelId="{E82733D6-F227-4453-A8E8-B9A3368A5CBA}" srcId="{376364FE-733A-4D6C-9C44-FFBD44C2205B}" destId="{60BCB27A-C8BC-4F8C-A780-BAB8963A410E}" srcOrd="3" destOrd="0" parTransId="{B84C59A4-B0CB-4C81-9364-CF852AAF43C0}" sibTransId="{B5EF1125-EED0-46BA-AA37-926D78EDD19A}"/>
    <dgm:cxn modelId="{19D08F3E-4303-4B4F-8753-ABE86ABE3D46}" srcId="{376364FE-733A-4D6C-9C44-FFBD44C2205B}" destId="{84477993-171E-4735-9CFE-CB8721B996A3}" srcOrd="5" destOrd="0" parTransId="{7B3001C8-CE91-4B92-B2CA-7435F61F7D33}" sibTransId="{57B740AA-D03B-4993-AD75-78B30CAE359D}"/>
    <dgm:cxn modelId="{A6CCCF1A-26FD-45CB-9CD4-8D0791721696}" srcId="{376364FE-733A-4D6C-9C44-FFBD44C2205B}" destId="{E687B206-8802-42EE-8B44-56ADA4AFDED8}" srcOrd="0" destOrd="0" parTransId="{2DF17D76-1E21-4604-8426-4697E674124F}" sibTransId="{E52D2232-C21E-4D1A-9CAF-EB7D3CCAC912}"/>
    <dgm:cxn modelId="{9DF2F0BF-B71D-48AC-9F8E-0E9DB01EAE12}" type="presOf" srcId="{B5EF1125-EED0-46BA-AA37-926D78EDD19A}" destId="{ECD000D2-AA18-414E-AFC7-330298B6C1FE}" srcOrd="0" destOrd="0" presId="urn:microsoft.com/office/officeart/2005/8/layout/radial6"/>
    <dgm:cxn modelId="{EDDE4273-1D19-4987-B41B-0C301113F9F9}" type="presOf" srcId="{60BCB27A-C8BC-4F8C-A780-BAB8963A410E}" destId="{D50D195D-512E-4A2C-BA3A-C749A0525B34}" srcOrd="0" destOrd="0" presId="urn:microsoft.com/office/officeart/2005/8/layout/radial6"/>
    <dgm:cxn modelId="{72B3D389-9637-4AB3-B8B4-2AAE7CFBA02B}" srcId="{376364FE-733A-4D6C-9C44-FFBD44C2205B}" destId="{049A317F-D901-4DEC-AF80-79D606E5DC5F}" srcOrd="4" destOrd="0" parTransId="{DD476BC4-B71E-4F15-8CEB-0B72868D32A0}" sibTransId="{25A755B2-3799-444B-A112-8DE14728AFBF}"/>
    <dgm:cxn modelId="{29CBFEC6-5640-40A3-84E9-ABCB3BD8B152}" srcId="{376364FE-733A-4D6C-9C44-FFBD44C2205B}" destId="{16978973-6FB9-4245-84FE-3D1A121F4099}" srcOrd="2" destOrd="0" parTransId="{FD4DDFB5-F99E-444A-BDD4-5BC4BC4BC000}" sibTransId="{8391A90E-8B5F-4836-AA64-0FB25293D433}"/>
    <dgm:cxn modelId="{368BDB14-4D46-4180-9CEB-C0094A0ED4CC}" type="presParOf" srcId="{5067BB51-FA4D-4AEF-B1D3-31F375647CA6}" destId="{D43455D6-97FA-4514-B851-5C49BF9C3F81}" srcOrd="0" destOrd="0" presId="urn:microsoft.com/office/officeart/2005/8/layout/radial6"/>
    <dgm:cxn modelId="{0AB9F37C-29AF-445B-9AAC-82BFE2EBC997}" type="presParOf" srcId="{5067BB51-FA4D-4AEF-B1D3-31F375647CA6}" destId="{845A57DD-E39F-4F75-A8ED-20D5CC8F770D}" srcOrd="1" destOrd="0" presId="urn:microsoft.com/office/officeart/2005/8/layout/radial6"/>
    <dgm:cxn modelId="{E6FE3F98-353A-4E2A-9895-2CE25D34CC97}" type="presParOf" srcId="{5067BB51-FA4D-4AEF-B1D3-31F375647CA6}" destId="{DC456BDE-5681-4DBE-A412-1F2D946CFFB8}" srcOrd="2" destOrd="0" presId="urn:microsoft.com/office/officeart/2005/8/layout/radial6"/>
    <dgm:cxn modelId="{55CFC701-CA83-42E1-B475-08DC9F265C3A}" type="presParOf" srcId="{5067BB51-FA4D-4AEF-B1D3-31F375647CA6}" destId="{67BAF38E-275E-4BCC-BE41-BCFEE94769FF}" srcOrd="3" destOrd="0" presId="urn:microsoft.com/office/officeart/2005/8/layout/radial6"/>
    <dgm:cxn modelId="{C0D69733-0BE1-4917-9973-E476701AE827}" type="presParOf" srcId="{5067BB51-FA4D-4AEF-B1D3-31F375647CA6}" destId="{502817B6-76C9-4733-81D8-8640A16974E1}" srcOrd="4" destOrd="0" presId="urn:microsoft.com/office/officeart/2005/8/layout/radial6"/>
    <dgm:cxn modelId="{1A90D138-A2ED-4626-A217-C47302C94B95}" type="presParOf" srcId="{5067BB51-FA4D-4AEF-B1D3-31F375647CA6}" destId="{42F60FB1-4302-408D-B3CE-1976B307C37C}" srcOrd="5" destOrd="0" presId="urn:microsoft.com/office/officeart/2005/8/layout/radial6"/>
    <dgm:cxn modelId="{A1ED967E-134F-4465-8DB6-5BB6FDD5F691}" type="presParOf" srcId="{5067BB51-FA4D-4AEF-B1D3-31F375647CA6}" destId="{24D742B2-A1DE-4C55-9460-704AB094A4A7}" srcOrd="6" destOrd="0" presId="urn:microsoft.com/office/officeart/2005/8/layout/radial6"/>
    <dgm:cxn modelId="{5BC707D6-6EFE-4030-80D7-3D4B7AA1DB31}" type="presParOf" srcId="{5067BB51-FA4D-4AEF-B1D3-31F375647CA6}" destId="{DA6F2520-3DF6-466D-B31B-DDD3E068CC57}" srcOrd="7" destOrd="0" presId="urn:microsoft.com/office/officeart/2005/8/layout/radial6"/>
    <dgm:cxn modelId="{E53D0E1A-875A-4F9C-ABAD-B89256F4F4CD}" type="presParOf" srcId="{5067BB51-FA4D-4AEF-B1D3-31F375647CA6}" destId="{571CB61D-34FF-43D9-9B45-6F42B5CD1CC0}" srcOrd="8" destOrd="0" presId="urn:microsoft.com/office/officeart/2005/8/layout/radial6"/>
    <dgm:cxn modelId="{A22B9CB8-FF79-4E4D-8B1F-6713F16EC431}" type="presParOf" srcId="{5067BB51-FA4D-4AEF-B1D3-31F375647CA6}" destId="{751C17B1-AB5E-485F-AA6B-5187EDBDCFD8}" srcOrd="9" destOrd="0" presId="urn:microsoft.com/office/officeart/2005/8/layout/radial6"/>
    <dgm:cxn modelId="{FD5BAA04-6702-4F4A-98D4-C3CF82D51FB5}" type="presParOf" srcId="{5067BB51-FA4D-4AEF-B1D3-31F375647CA6}" destId="{D50D195D-512E-4A2C-BA3A-C749A0525B34}" srcOrd="10" destOrd="0" presId="urn:microsoft.com/office/officeart/2005/8/layout/radial6"/>
    <dgm:cxn modelId="{63E133DB-C3A3-4144-AA6B-F6AC418B7F9E}" type="presParOf" srcId="{5067BB51-FA4D-4AEF-B1D3-31F375647CA6}" destId="{3DF17B33-C31A-4C40-9B8A-A3F30AED90D7}" srcOrd="11" destOrd="0" presId="urn:microsoft.com/office/officeart/2005/8/layout/radial6"/>
    <dgm:cxn modelId="{CD9DA5F9-9420-489A-B78D-9B59F9DBCB01}" type="presParOf" srcId="{5067BB51-FA4D-4AEF-B1D3-31F375647CA6}" destId="{ECD000D2-AA18-414E-AFC7-330298B6C1FE}" srcOrd="12" destOrd="0" presId="urn:microsoft.com/office/officeart/2005/8/layout/radial6"/>
    <dgm:cxn modelId="{CFC7C78F-A457-4071-8515-7CD91AD1BAAC}" type="presParOf" srcId="{5067BB51-FA4D-4AEF-B1D3-31F375647CA6}" destId="{A811DB82-64A1-464C-B289-BFC42DA4772B}" srcOrd="13" destOrd="0" presId="urn:microsoft.com/office/officeart/2005/8/layout/radial6"/>
    <dgm:cxn modelId="{CBF62EA3-BF89-4916-A685-91E1E246B97E}" type="presParOf" srcId="{5067BB51-FA4D-4AEF-B1D3-31F375647CA6}" destId="{31F97A24-51E0-423B-8960-63205F75C52C}" srcOrd="14" destOrd="0" presId="urn:microsoft.com/office/officeart/2005/8/layout/radial6"/>
    <dgm:cxn modelId="{9D6D459E-F031-46DD-B04C-F0BC946EFCD0}" type="presParOf" srcId="{5067BB51-FA4D-4AEF-B1D3-31F375647CA6}" destId="{FC5A59D8-D17A-4F17-875B-3734A29A5DB1}" srcOrd="15" destOrd="0" presId="urn:microsoft.com/office/officeart/2005/8/layout/radial6"/>
    <dgm:cxn modelId="{7E245907-D800-4100-8C94-D17E4E17BF3E}" type="presParOf" srcId="{5067BB51-FA4D-4AEF-B1D3-31F375647CA6}" destId="{358234BF-A609-46C5-BC95-367D7651F02D}" srcOrd="16" destOrd="0" presId="urn:microsoft.com/office/officeart/2005/8/layout/radial6"/>
    <dgm:cxn modelId="{6F7739F7-0916-4248-BEAC-8E6A71D6641F}" type="presParOf" srcId="{5067BB51-FA4D-4AEF-B1D3-31F375647CA6}" destId="{DF460688-F768-48AA-9C08-52A4C8C72850}" srcOrd="17" destOrd="0" presId="urn:microsoft.com/office/officeart/2005/8/layout/radial6"/>
    <dgm:cxn modelId="{E76DE9AB-41E2-4192-B38E-4F907B2297A9}" type="presParOf" srcId="{5067BB51-FA4D-4AEF-B1D3-31F375647CA6}" destId="{568C8080-F865-43FD-B2F9-90ABEE48AFC4}" srcOrd="18" destOrd="0" presId="urn:microsoft.com/office/officeart/2005/8/layout/radial6"/>
  </dgm:cxnLst>
  <dgm:bg>
    <a:noFill/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9AB8-351D-4008-AB9D-81F12AA046CD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BA56-8753-49B1-9FCE-92E26DE1C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9AB8-351D-4008-AB9D-81F12AA046CD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BA56-8753-49B1-9FCE-92E26DE1C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9AB8-351D-4008-AB9D-81F12AA046CD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BA56-8753-49B1-9FCE-92E26DE1C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9AB8-351D-4008-AB9D-81F12AA046CD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BA56-8753-49B1-9FCE-92E26DE1C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9AB8-351D-4008-AB9D-81F12AA046CD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BA56-8753-49B1-9FCE-92E26DE1C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9AB8-351D-4008-AB9D-81F12AA046CD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BA56-8753-49B1-9FCE-92E26DE1C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9AB8-351D-4008-AB9D-81F12AA046CD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BA56-8753-49B1-9FCE-92E26DE1C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9AB8-351D-4008-AB9D-81F12AA046CD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BA56-8753-49B1-9FCE-92E26DE1C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9AB8-351D-4008-AB9D-81F12AA046CD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BA56-8753-49B1-9FCE-92E26DE1C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9AB8-351D-4008-AB9D-81F12AA046CD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BA56-8753-49B1-9FCE-92E26DE1C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9AB8-351D-4008-AB9D-81F12AA046CD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BA56-8753-49B1-9FCE-92E26DE1C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D9AB8-351D-4008-AB9D-81F12AA046CD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0BA56-8753-49B1-9FCE-92E26DE1C32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diagramQuickStyle" Target="../diagrams/quickStyle1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diagramLayout" Target="../diagrams/layou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diagramData" Target="../diagrams/data1.xml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diagramColors" Target="../diagrams/colors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Организация внеурочной деятельности в начальной школе.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3372" y="4357694"/>
            <a:ext cx="4572032" cy="207170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Подготовила  учитель начальных классов МАОУ «СОШ №1 с углубленным изучением отдельных предметов»</a:t>
            </a:r>
            <a:endParaRPr lang="ru-RU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428604"/>
            <a:ext cx="8429684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Принципы организации внеурочной деятельности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соответствие возрастных особенностей обучающихся;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преемственность с технологиями учебной деятельности;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опора на традиции и положительный опыт организации внеурочной деятельности;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опора на ценности воспитательной системы школы;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свободный выбор на основе личных интересов и склонностей.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28596" y="357166"/>
            <a:ext cx="8358246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600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пособы организации внеурочной деятельности:</a:t>
            </a:r>
          </a:p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реализация образовательных программ, разработанных педагогами школы;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включение ребенка в систему коллективных творческих дел, которые являются частью воспитательной системы школы по пяти направлениям;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использование ресурсов учреждений дополнительного образования.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C:\Users\USER\Desktop\мероприятия н кл 2008-09\Черняховск семинар\100_178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5" y="214313"/>
            <a:ext cx="1730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75" y="1928813"/>
            <a:ext cx="2143125" cy="1470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1" name="Picture 3" descr="G:\Дух-нравст. воспитание\кравчук\церковь\DSC02278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85720" y="4143380"/>
            <a:ext cx="1928826" cy="12858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6389" name="Picture 3" descr="C:\Users\USER\Desktop\каток\100_237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07250" y="4214813"/>
            <a:ext cx="1936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5" descr="D:\зима\школа класс\100_1437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50" y="1500188"/>
            <a:ext cx="1571625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5" descr="S830231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14875" y="5214938"/>
            <a:ext cx="1928813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" descr="C:\Users\USER\Desktop\класс\2 А РЕКЛАМА\РЕКЛАМА 2 А 001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214938" y="214313"/>
            <a:ext cx="1887537" cy="14874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393" name="Picture 5" descr="P516196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214563" y="0"/>
            <a:ext cx="20478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4" descr="100_0518"/>
          <p:cNvPicPr>
            <a:picLocks noChangeAspect="1" noChangeArrowheads="1"/>
          </p:cNvPicPr>
          <p:nvPr/>
        </p:nvPicPr>
        <p:blipFill>
          <a:blip r:embed="rId10" cstate="screen"/>
          <a:srcRect/>
          <a:stretch>
            <a:fillRect/>
          </a:stretch>
        </p:blipFill>
        <p:spPr bwMode="auto">
          <a:xfrm>
            <a:off x="3071802" y="5500702"/>
            <a:ext cx="1571635" cy="12223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" name="Прямоугольник 22"/>
          <p:cNvSpPr/>
          <p:nvPr/>
        </p:nvSpPr>
        <p:spPr>
          <a:xfrm>
            <a:off x="0" y="2285992"/>
            <a:ext cx="1857375" cy="214313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sz="24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Увлекательное путешествие по стране информатика</a:t>
            </a:r>
            <a:endParaRPr lang="ru-RU" sz="2000" b="1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2357438" cy="1571625"/>
          </a:xfrm>
          <a:prstGeom prst="rect">
            <a:avLst/>
          </a:prstGeom>
          <a:solidFill>
            <a:srgbClr val="CCFFFF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«Занимательная математика</a:t>
            </a:r>
            <a:endParaRPr lang="ru-RU" sz="2000" b="1" i="1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786563" y="3071810"/>
            <a:ext cx="2357437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ru-RU" sz="24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«Школа, я, моя семья»</a:t>
            </a:r>
            <a:endParaRPr lang="ru-RU" sz="2400" b="1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000875" y="0"/>
            <a:ext cx="2143125" cy="1785937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15000"/>
              </a:lnSpc>
              <a:defRPr/>
            </a:pPr>
            <a:r>
              <a:rPr lang="ru-RU" b="1" i="1" dirty="0" err="1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Домисолька</a:t>
            </a:r>
            <a:r>
              <a:rPr lang="ru-RU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i="1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0" y="5357813"/>
            <a:ext cx="2714625" cy="1500187"/>
          </a:xfrm>
          <a:prstGeom prst="rect">
            <a:avLst/>
          </a:prstGeom>
          <a:solidFill>
            <a:srgbClr val="99FFCC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15000"/>
              </a:lnSpc>
              <a:defRPr/>
            </a:pPr>
            <a:r>
              <a:rPr lang="ru-RU" sz="2400" b="1" i="1" dirty="0" err="1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Спортландия</a:t>
            </a:r>
            <a:r>
              <a:rPr lang="ru-RU" sz="24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072330" y="5429264"/>
            <a:ext cx="2071670" cy="1428736"/>
          </a:xfrm>
          <a:prstGeom prst="rect">
            <a:avLst/>
          </a:prstGeom>
          <a:solidFill>
            <a:srgbClr val="FFFFCC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15000"/>
              </a:lnSpc>
              <a:defRPr/>
            </a:pPr>
            <a:r>
              <a:rPr lang="ru-RU" sz="20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Истоки» </a:t>
            </a:r>
            <a:endParaRPr lang="ru-RU" sz="2000" b="1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1" name="Rectangle 4"/>
          <p:cNvSpPr>
            <a:spLocks noChangeArrowheads="1"/>
          </p:cNvSpPr>
          <p:nvPr/>
        </p:nvSpPr>
        <p:spPr bwMode="auto">
          <a:xfrm>
            <a:off x="0" y="333375"/>
            <a:ext cx="323850" cy="6524625"/>
          </a:xfrm>
          <a:prstGeom prst="rect">
            <a:avLst/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02" name="Rectangle 42"/>
          <p:cNvSpPr>
            <a:spLocks noChangeArrowheads="1"/>
          </p:cNvSpPr>
          <p:nvPr/>
        </p:nvSpPr>
        <p:spPr bwMode="auto">
          <a:xfrm rot="5400000">
            <a:off x="6330950" y="-2479675"/>
            <a:ext cx="333375" cy="5292725"/>
          </a:xfrm>
          <a:prstGeom prst="rect">
            <a:avLst/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Строим  новую  школу</a:t>
            </a:r>
          </a:p>
        </p:txBody>
      </p:sp>
      <p:sp>
        <p:nvSpPr>
          <p:cNvPr id="16403" name="Rectangle 43"/>
          <p:cNvSpPr>
            <a:spLocks noChangeArrowheads="1"/>
          </p:cNvSpPr>
          <p:nvPr/>
        </p:nvSpPr>
        <p:spPr bwMode="auto">
          <a:xfrm>
            <a:off x="0" y="333375"/>
            <a:ext cx="323850" cy="3587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04" name="Rectangle 45"/>
          <p:cNvSpPr>
            <a:spLocks noChangeArrowheads="1"/>
          </p:cNvSpPr>
          <p:nvPr/>
        </p:nvSpPr>
        <p:spPr bwMode="auto">
          <a:xfrm>
            <a:off x="1187450" y="0"/>
            <a:ext cx="288925" cy="333375"/>
          </a:xfrm>
          <a:prstGeom prst="rect">
            <a:avLst/>
          </a:prstGeom>
          <a:solidFill>
            <a:srgbClr val="FFCC00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05" name="Rectangle 47"/>
          <p:cNvSpPr>
            <a:spLocks noChangeArrowheads="1"/>
          </p:cNvSpPr>
          <p:nvPr/>
        </p:nvSpPr>
        <p:spPr bwMode="auto">
          <a:xfrm>
            <a:off x="3563938" y="0"/>
            <a:ext cx="323850" cy="3333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06" name="Rectangle 48"/>
          <p:cNvSpPr>
            <a:spLocks noChangeArrowheads="1"/>
          </p:cNvSpPr>
          <p:nvPr/>
        </p:nvSpPr>
        <p:spPr bwMode="auto">
          <a:xfrm>
            <a:off x="0" y="0"/>
            <a:ext cx="1042988" cy="3333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bg1"/>
                </a:solidFill>
              </a:rPr>
              <a:t>ФГОС</a:t>
            </a:r>
          </a:p>
        </p:txBody>
      </p:sp>
      <p:sp>
        <p:nvSpPr>
          <p:cNvPr id="16407" name="Rectangle 49"/>
          <p:cNvSpPr>
            <a:spLocks noChangeArrowheads="1"/>
          </p:cNvSpPr>
          <p:nvPr/>
        </p:nvSpPr>
        <p:spPr bwMode="auto">
          <a:xfrm>
            <a:off x="1619250" y="0"/>
            <a:ext cx="288925" cy="333375"/>
          </a:xfrm>
          <a:prstGeom prst="rect">
            <a:avLst/>
          </a:prstGeom>
          <a:solidFill>
            <a:srgbClr val="FFCC00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08" name="Номер слайда 1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11DF57-F977-4BD0-BC97-D1FD2586CCD7}" type="slidenum">
              <a:rPr lang="ru-RU" smtClean="0">
                <a:latin typeface="Arial" pitchFamily="34" charset="0"/>
              </a:rPr>
              <a:pPr/>
              <a:t>4</a:t>
            </a:fld>
            <a:endParaRPr lang="ru-RU" dirty="0" smtClean="0">
              <a:latin typeface="Arial" pitchFamily="34" charset="0"/>
            </a:endParaRPr>
          </a:p>
        </p:txBody>
      </p:sp>
      <p:graphicFrame>
        <p:nvGraphicFramePr>
          <p:cNvPr id="17" name="Схема 16"/>
          <p:cNvGraphicFramePr/>
          <p:nvPr/>
        </p:nvGraphicFramePr>
        <p:xfrm>
          <a:off x="1643042" y="1000108"/>
          <a:ext cx="5929354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ru-RU" sz="44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игиенические требования</a:t>
            </a:r>
            <a:r>
              <a:rPr kumimoji="0" lang="ru-RU" sz="4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составлении режима дня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организация горячего питания;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обязательное пребывание учащихся на воздухе;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активный отдых при смене занятий (динамические паузы, спортивные часы).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333375"/>
            <a:ext cx="323850" cy="6524625"/>
          </a:xfrm>
          <a:prstGeom prst="rect">
            <a:avLst/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1" name="Rectangle 42"/>
          <p:cNvSpPr>
            <a:spLocks noChangeArrowheads="1"/>
          </p:cNvSpPr>
          <p:nvPr/>
        </p:nvSpPr>
        <p:spPr bwMode="auto">
          <a:xfrm rot="5400000">
            <a:off x="6330950" y="-2479675"/>
            <a:ext cx="333375" cy="5292725"/>
          </a:xfrm>
          <a:prstGeom prst="rect">
            <a:avLst/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Строим  новую  школу</a:t>
            </a:r>
          </a:p>
        </p:txBody>
      </p:sp>
      <p:sp>
        <p:nvSpPr>
          <p:cNvPr id="7172" name="Rectangle 43"/>
          <p:cNvSpPr>
            <a:spLocks noChangeArrowheads="1"/>
          </p:cNvSpPr>
          <p:nvPr/>
        </p:nvSpPr>
        <p:spPr bwMode="auto">
          <a:xfrm>
            <a:off x="0" y="333375"/>
            <a:ext cx="323850" cy="3587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3" name="Rectangle 45"/>
          <p:cNvSpPr>
            <a:spLocks noChangeArrowheads="1"/>
          </p:cNvSpPr>
          <p:nvPr/>
        </p:nvSpPr>
        <p:spPr bwMode="auto">
          <a:xfrm>
            <a:off x="1187450" y="0"/>
            <a:ext cx="288925" cy="333375"/>
          </a:xfrm>
          <a:prstGeom prst="rect">
            <a:avLst/>
          </a:prstGeom>
          <a:solidFill>
            <a:srgbClr val="FFCC00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4" name="Rectangle 47"/>
          <p:cNvSpPr>
            <a:spLocks noChangeArrowheads="1"/>
          </p:cNvSpPr>
          <p:nvPr/>
        </p:nvSpPr>
        <p:spPr bwMode="auto">
          <a:xfrm>
            <a:off x="3563938" y="0"/>
            <a:ext cx="323850" cy="3333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5" name="Rectangle 48"/>
          <p:cNvSpPr>
            <a:spLocks noChangeArrowheads="1"/>
          </p:cNvSpPr>
          <p:nvPr/>
        </p:nvSpPr>
        <p:spPr bwMode="auto">
          <a:xfrm>
            <a:off x="0" y="0"/>
            <a:ext cx="1042988" cy="3333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bg1"/>
                </a:solidFill>
              </a:rPr>
              <a:t>ФГОС</a:t>
            </a:r>
          </a:p>
        </p:txBody>
      </p:sp>
      <p:sp>
        <p:nvSpPr>
          <p:cNvPr id="7176" name="Rectangle 49"/>
          <p:cNvSpPr>
            <a:spLocks noChangeArrowheads="1"/>
          </p:cNvSpPr>
          <p:nvPr/>
        </p:nvSpPr>
        <p:spPr bwMode="auto">
          <a:xfrm>
            <a:off x="1619250" y="0"/>
            <a:ext cx="288925" cy="333375"/>
          </a:xfrm>
          <a:prstGeom prst="rect">
            <a:avLst/>
          </a:prstGeom>
          <a:solidFill>
            <a:srgbClr val="FFCC00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7" name="Подзаголовок 13"/>
          <p:cNvSpPr>
            <a:spLocks noGrp="1"/>
          </p:cNvSpPr>
          <p:nvPr>
            <p:ph type="subTitle" idx="1"/>
          </p:nvPr>
        </p:nvSpPr>
        <p:spPr>
          <a:xfrm>
            <a:off x="357188" y="857250"/>
            <a:ext cx="8786812" cy="5857875"/>
          </a:xfrm>
        </p:spPr>
        <p:txBody>
          <a:bodyPr/>
          <a:lstStyle/>
          <a:p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Школа после уроков - это мир творчества…</a:t>
            </a:r>
            <a:endParaRPr lang="ru-RU" sz="4800" b="1" dirty="0" smtClean="0">
              <a:solidFill>
                <a:srgbClr val="FF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1800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178" name="Номер слайда 1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29959A-FC0A-4D2E-BA63-034F33AB4E0F}" type="slidenum">
              <a:rPr lang="ru-RU" smtClean="0">
                <a:latin typeface="Arial" pitchFamily="34" charset="0"/>
              </a:rPr>
              <a:pPr/>
              <a:t>6</a:t>
            </a:fld>
            <a:endParaRPr lang="ru-RU" smtClean="0">
              <a:latin typeface="Arial" pitchFamily="34" charset="0"/>
            </a:endParaRPr>
          </a:p>
        </p:txBody>
      </p:sp>
      <p:pic>
        <p:nvPicPr>
          <p:cNvPr id="13" name="Picture 10" descr="D:\фото\100_2248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14348" y="3000372"/>
            <a:ext cx="2679245" cy="178593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5" name="Picture 11" descr="D:\фото\100_2252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929322" y="2928934"/>
            <a:ext cx="2418854" cy="185737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6" name="Picture 9" descr="D:\фото\100_2268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286116" y="4786322"/>
            <a:ext cx="2859292" cy="164306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182</Words>
  <Application>Microsoft Office PowerPoint</Application>
  <PresentationFormat>Экран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Организация внеурочной деятельности в начальной школе.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Дина</dc:creator>
  <cp:lastModifiedBy>Дина</cp:lastModifiedBy>
  <cp:revision>8</cp:revision>
  <dcterms:created xsi:type="dcterms:W3CDTF">2012-02-27T17:09:36Z</dcterms:created>
  <dcterms:modified xsi:type="dcterms:W3CDTF">2012-02-27T18:23:58Z</dcterms:modified>
</cp:coreProperties>
</file>