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3542-3538-4B93-B8FD-C38A77965DD6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15FA-10CA-4149-A414-903CCFE81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улька.CENDRES\Рабочий стол\картинки для Светы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улька.CENDRES\Рабочий стол\картинки для Светы\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улька.CENDRES\Рабочий стол\картинки для Светы\Изображение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13" y="285728"/>
            <a:ext cx="856390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улька.CENDRES\Рабочий стол\картинки для Светы\Изображение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59" y="214290"/>
            <a:ext cx="8883341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улька.CENDRES\Рабочий стол\картинки для Светы\Изображение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7818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ветулька.CENDRES\Рабочий стол\картинки для Светы\Изображение 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ветулька.CENDRES\Рабочий стол\картинки для Светы\Изображение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ветулька.CENDRES\Рабочий стол\картинки для Светы\Изображение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885831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улька.CENDRES\Рабочий стол\картинки\света\27222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ANDY perfeck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Светулька</dc:creator>
  <cp:lastModifiedBy>Светулька</cp:lastModifiedBy>
  <cp:revision>8</cp:revision>
  <dcterms:created xsi:type="dcterms:W3CDTF">2009-12-06T15:29:06Z</dcterms:created>
  <dcterms:modified xsi:type="dcterms:W3CDTF">2009-12-06T16:06:06Z</dcterms:modified>
</cp:coreProperties>
</file>