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12" r:id="rId3"/>
    <p:sldId id="315" r:id="rId4"/>
    <p:sldId id="308" r:id="rId5"/>
    <p:sldId id="264" r:id="rId6"/>
    <p:sldId id="266" r:id="rId7"/>
    <p:sldId id="267" r:id="rId8"/>
    <p:sldId id="260" r:id="rId9"/>
    <p:sldId id="273" r:id="rId10"/>
    <p:sldId id="274" r:id="rId11"/>
    <p:sldId id="269" r:id="rId12"/>
    <p:sldId id="270" r:id="rId13"/>
    <p:sldId id="307" r:id="rId14"/>
    <p:sldId id="299" r:id="rId15"/>
    <p:sldId id="30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19A7"/>
    <a:srgbClr val="6600FF"/>
    <a:srgbClr val="EA58C4"/>
    <a:srgbClr val="07971F"/>
    <a:srgbClr val="990099"/>
    <a:srgbClr val="FFCC00"/>
    <a:srgbClr val="9933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56" autoAdjust="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0D39-3F28-47B9-8A0A-5A76A3BE7D21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9438-D7AE-4BDA-8CA3-0A7A91803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602D-942B-4A6A-90EF-76E972C4BD67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3D240-E775-4223-8DBD-C00647DF8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01E5-8A92-40D8-8E02-C2AB4E6EB9FF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35931-59B9-48FB-873C-6ADB72EC2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94249-4CE3-4789-9CE3-F8AA7CEB51ED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57EA6-2FA0-4427-B29D-7D78237F9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8F49E-A1FB-4AC8-9CCE-3B80E5D969ED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C2143-6AEF-45F9-8F36-C33B22175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5CA3-17F2-4CAA-86F6-189D22A88B4F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DA5A-6D05-413C-9F98-5626FD6C2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8870-E4FE-4FCE-9B4E-39EBE845CA10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7FF8-BEE6-421A-B303-0D32B1C9D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8CA10-A317-4D32-ADDA-C27B67C6B325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0D172-9F77-400E-BCBD-E98F9F1CE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B59D-204E-461E-BDCA-19751C1A850A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5CBAB-097A-49FA-9F7D-5D286C9DC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837B-E03C-4636-9E16-FD95E0E09ECB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03930-7F1A-4178-B69B-628DA1C67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9763-92EF-4CDA-9E29-32F3390983A5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CB5C-6621-44F9-A2EA-587F03B7C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85FF7B-B2EE-4115-8EF6-4634340795D2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FD1146-509D-4813-B6BA-3E1C95F51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702624" cy="2448272"/>
          </a:xfrm>
        </p:spPr>
        <p:txBody>
          <a:bodyPr/>
          <a:lstStyle/>
          <a:p>
            <a:r>
              <a:rPr lang="ru-RU" b="1" dirty="0" smtClean="0"/>
              <a:t>Презентация к уроку окружающего мира</a:t>
            </a:r>
            <a:br>
              <a:rPr lang="ru-RU" b="1" dirty="0" smtClean="0"/>
            </a:br>
            <a:r>
              <a:rPr lang="ru-RU" b="1" dirty="0" smtClean="0"/>
              <a:t>Тема: Вселенная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284984"/>
            <a:ext cx="5040560" cy="3096344"/>
          </a:xfrm>
        </p:spPr>
        <p:txBody>
          <a:bodyPr/>
          <a:lstStyle/>
          <a:p>
            <a:pPr algn="r"/>
            <a:r>
              <a:rPr lang="ru-RU" sz="2800" i="1" dirty="0" smtClean="0"/>
              <a:t>Подготовила: </a:t>
            </a:r>
            <a:r>
              <a:rPr lang="ru-RU" sz="2800" i="1" dirty="0" err="1" smtClean="0"/>
              <a:t>Шаркова</a:t>
            </a:r>
            <a:r>
              <a:rPr lang="ru-RU" sz="2800" i="1" dirty="0" smtClean="0"/>
              <a:t> Елена Владимировна</a:t>
            </a:r>
          </a:p>
          <a:p>
            <a:pPr algn="r"/>
            <a:r>
              <a:rPr lang="ru-RU" sz="2800" i="1" dirty="0" smtClean="0"/>
              <a:t>Учитель начальных классов </a:t>
            </a:r>
          </a:p>
          <a:p>
            <a:pPr algn="r"/>
            <a:r>
              <a:rPr lang="ru-RU" sz="2800" i="1" dirty="0" smtClean="0"/>
              <a:t>ГБОУ ЦО №1048 г.Москва</a:t>
            </a:r>
            <a:endParaRPr lang="ru-RU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39552" y="260648"/>
            <a:ext cx="81361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30.</a:t>
            </a:r>
            <a:r>
              <a:rPr lang="ru-RU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Какие небесные тела образуют Солнечную систему?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39552" y="528834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Солнце, планеты и их спутники, кометы, метеорные тела, космическая пыль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700213"/>
            <a:ext cx="4922837" cy="34544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4342" name="Рисунок 6" descr="zvezdia-318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7875" y="5921375"/>
            <a:ext cx="20161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971600" y="332656"/>
            <a:ext cx="7056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20. </a:t>
            </a: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Кто изобрел телескоп?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763688" y="5949280"/>
            <a:ext cx="51125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Галилео Галилей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125538"/>
            <a:ext cx="3228975" cy="47625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5366" name="Рисунок 7" descr="zvezdia-318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921375"/>
            <a:ext cx="20177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395536" y="332656"/>
            <a:ext cx="7605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40. 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Изобретатель первых советских космических кораблей</a:t>
            </a: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916113"/>
            <a:ext cx="3143250" cy="429895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7413" name="Рисунок 5" descr="zvezdia-318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921375"/>
            <a:ext cx="20177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3068960"/>
            <a:ext cx="3816424" cy="1754326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Сергей Павлович Королев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251520" y="260648"/>
            <a:ext cx="85324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40. 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главный космодром, с которого стартуют космические корабли</a:t>
            </a:r>
          </a:p>
        </p:txBody>
      </p:sp>
      <p:pic>
        <p:nvPicPr>
          <p:cNvPr id="20484" name="Рисунок 6" descr="zvezdia-318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5921375"/>
            <a:ext cx="20177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47664" y="5877272"/>
            <a:ext cx="5760640" cy="646331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Байконур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1628775"/>
            <a:ext cx="3097212" cy="41290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928688" y="571501"/>
            <a:ext cx="7387728" cy="8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Первый космонавт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41438"/>
            <a:ext cx="3328988" cy="453548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323528" y="2348880"/>
            <a:ext cx="41044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Юрий Алексеевич Гагарин</a:t>
            </a:r>
          </a:p>
        </p:txBody>
      </p:sp>
      <p:pic>
        <p:nvPicPr>
          <p:cNvPr id="21510" name="Рисунок 6" descr="zvezdia-318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921375"/>
            <a:ext cx="20177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827584" y="476672"/>
            <a:ext cx="68859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8519A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40. 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первым вышел в открытый космос?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700213"/>
            <a:ext cx="3097213" cy="411321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95536" y="2708920"/>
            <a:ext cx="45005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Алексей Архипович  Леонов</a:t>
            </a:r>
          </a:p>
        </p:txBody>
      </p:sp>
      <p:pic>
        <p:nvPicPr>
          <p:cNvPr id="23558" name="Рисунок 6" descr="zvezdia-318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921375"/>
            <a:ext cx="20177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Шарков\Рабочий стол\солн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93096" y="-1971600"/>
            <a:ext cx="19396076" cy="19396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Шарков\Рабочий стол\зем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 descr="zvezdia-26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001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15816" y="5517232"/>
            <a:ext cx="3600400" cy="576064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ru-RU" sz="40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66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Сатурн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1785938"/>
            <a:ext cx="4132263" cy="321468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150" name="Рисунок 6" descr="zvezdia-318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5661025"/>
            <a:ext cx="20177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43608" y="332656"/>
            <a:ext cx="6408712" cy="1200329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ru-RU" sz="36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какой из планет есть кольца?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900113" y="404813"/>
            <a:ext cx="69119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30.</a:t>
            </a: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На какой планете, как и на Земле, есть смена времен года?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4211960" y="3501008"/>
            <a:ext cx="4644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На Марсе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81300"/>
            <a:ext cx="3827463" cy="382746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198" name="Рисунок 6" descr="zvezdia-318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661025"/>
            <a:ext cx="20177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71473" y="260648"/>
            <a:ext cx="75289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20.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В каком созвездии находится Полярная звезда?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611560" y="5733256"/>
            <a:ext cx="7416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В Созвездии Малая медведица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557338"/>
            <a:ext cx="3235325" cy="39751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46" name="Рисунок 6" descr="zvezdia-318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7875" y="5921375"/>
            <a:ext cx="20161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611560" y="332656"/>
            <a:ext cx="76328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30.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Сколько созвездий насчитывается в настоящее время?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05038"/>
            <a:ext cx="5118100" cy="443706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269" name="Рисунок 6" descr="zvezdia-318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661025"/>
            <a:ext cx="20177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00192" y="3068960"/>
            <a:ext cx="1872208" cy="646331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11560" y="285728"/>
            <a:ext cx="80648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10. </a:t>
            </a: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Почему систему называют Солнечной?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359024" y="5534561"/>
            <a:ext cx="78133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Планеты вращаются вокруг Солнца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844675"/>
            <a:ext cx="5353050" cy="367665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2294" name="Рисунок 6" descr="zvezdia-318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5921375"/>
            <a:ext cx="20161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00034" y="260648"/>
            <a:ext cx="77867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20. </a:t>
            </a: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Сколько планет в Солнечной системе?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51520" y="5103674"/>
            <a:ext cx="8352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Девять планет. Однако, по последним данным ученых, Плутон не является планетой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908050"/>
            <a:ext cx="4778375" cy="414972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3318" name="Рисунок 6" descr="zvezdia-318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921375"/>
            <a:ext cx="20177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174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к уроку окружающего мира Тема: Вселенная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Шарков</cp:lastModifiedBy>
  <cp:revision>99</cp:revision>
  <dcterms:created xsi:type="dcterms:W3CDTF">2011-02-23T13:11:42Z</dcterms:created>
  <dcterms:modified xsi:type="dcterms:W3CDTF">2012-11-25T13:31:55Z</dcterms:modified>
</cp:coreProperties>
</file>