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составная задача</c:v>
                </c:pt>
              </c:strCache>
            </c:strRef>
          </c:tx>
          <c:spPr>
            <a:solidFill>
              <a:srgbClr val="FF0000"/>
            </a:solidFill>
            <a:ln w="22225"/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класс</c:v>
                </c:pt>
                <c:pt idx="1">
                  <c:v>4 класс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геометрическая задача</c:v>
                </c:pt>
              </c:strCache>
            </c:strRef>
          </c:tx>
          <c:spPr>
            <a:solidFill>
              <a:srgbClr val="002060"/>
            </a:solidFill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класс</c:v>
                </c:pt>
                <c:pt idx="1">
                  <c:v>4 класс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</c:ser>
        <c:axId val="73896704"/>
        <c:axId val="75345280"/>
      </c:barChart>
      <c:catAx>
        <c:axId val="73896704"/>
        <c:scaling>
          <c:orientation val="minMax"/>
        </c:scaling>
        <c:axPos val="b"/>
        <c:tickLblPos val="nextTo"/>
        <c:crossAx val="75345280"/>
        <c:crosses val="autoZero"/>
        <c:auto val="1"/>
        <c:lblAlgn val="ctr"/>
        <c:lblOffset val="100"/>
      </c:catAx>
      <c:valAx>
        <c:axId val="75345280"/>
        <c:scaling>
          <c:orientation val="minMax"/>
          <c:max val="20"/>
          <c:min val="0"/>
        </c:scaling>
        <c:axPos val="l"/>
        <c:majorGridlines/>
        <c:numFmt formatCode="General" sourceLinked="1"/>
        <c:tickLblPos val="nextTo"/>
        <c:crossAx val="738967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составная задача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класс</c:v>
                </c:pt>
                <c:pt idx="1">
                  <c:v>4 класс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геометрическая задача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класс</c:v>
                </c:pt>
                <c:pt idx="1">
                  <c:v>4 класс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</c:ser>
        <c:axId val="67403136"/>
        <c:axId val="75342208"/>
      </c:barChart>
      <c:catAx>
        <c:axId val="67403136"/>
        <c:scaling>
          <c:orientation val="minMax"/>
        </c:scaling>
        <c:axPos val="b"/>
        <c:tickLblPos val="nextTo"/>
        <c:crossAx val="75342208"/>
        <c:crosses val="autoZero"/>
        <c:auto val="1"/>
        <c:lblAlgn val="ctr"/>
        <c:lblOffset val="100"/>
      </c:catAx>
      <c:valAx>
        <c:axId val="75342208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67403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составная задача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</c:v>
                </c:pt>
                <c:pt idx="1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геометрическая задача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27</c:v>
                </c:pt>
                <c:pt idx="1">
                  <c:v>4.4000000000000004</c:v>
                </c:pt>
              </c:numCache>
            </c:numRef>
          </c:val>
        </c:ser>
        <c:axId val="66493056"/>
        <c:axId val="67389312"/>
      </c:barChart>
      <c:catAx>
        <c:axId val="66493056"/>
        <c:scaling>
          <c:orientation val="minMax"/>
        </c:scaling>
        <c:axPos val="b"/>
        <c:tickLblPos val="nextTo"/>
        <c:crossAx val="67389312"/>
        <c:crosses val="autoZero"/>
        <c:auto val="1"/>
        <c:lblAlgn val="ctr"/>
        <c:lblOffset val="100"/>
      </c:catAx>
      <c:valAx>
        <c:axId val="67389312"/>
        <c:scaling>
          <c:orientation val="minMax"/>
        </c:scaling>
        <c:axPos val="l"/>
        <c:majorGridlines/>
        <c:numFmt formatCode="General" sourceLinked="1"/>
        <c:tickLblPos val="nextTo"/>
        <c:crossAx val="664930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CE027-B901-4E35-ABF1-D1017248398A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9AB98-EF7B-473D-87D2-70255AE657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9AB98-EF7B-473D-87D2-70255AE65788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0AADFB-A861-4BDE-9BC1-1E6CC5C9427F}" type="datetimeFigureOut">
              <a:rPr lang="ru-RU" smtClean="0"/>
              <a:t>31.03.2009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A238B70-E3F4-40B1-91A4-45770784DE1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3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0715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 16»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села Александровского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28736"/>
            <a:ext cx="7854696" cy="507209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Обучение решению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простых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составных задач</a:t>
            </a: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 опыта работы</a:t>
            </a: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чителя начальных классов</a:t>
            </a:r>
          </a:p>
          <a:p>
            <a:pPr algn="r"/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Чемеркиной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Елены Вячеславовны</a:t>
            </a:r>
          </a:p>
          <a:p>
            <a:pPr algn="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2009 год</a:t>
            </a:r>
          </a:p>
          <a:p>
            <a:pPr algn="r"/>
            <a:endParaRPr lang="ru-RU" sz="3600" dirty="0" smtClean="0">
              <a:solidFill>
                <a:schemeClr val="tx1"/>
              </a:solidFill>
            </a:endParaRPr>
          </a:p>
          <a:p>
            <a:pPr algn="r"/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учу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анализировать условие составной задачи и проводить рассуждение при ее разборе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довожу до сознания учащихся, что для ответа на вопрос задачи необходимо, чтобы в ее условии было дано не менее двух числовых данных.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записи решения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Запись решения в виде отдельных действий с пояснением или без них;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Выражением;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действиям с вопросами.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решения задач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и решение обратной задачи (для простых задач).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соответствия между числами, полученными в результате решения задачи, и данными числами.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задачи другим способом.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Прикидка ответа.</a:t>
            </a:r>
          </a:p>
          <a:p>
            <a:endParaRPr lang="ru-RU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571504" cy="428628"/>
          </a:xfrm>
          <a:prstGeom prst="actionButtonBeginning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6847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УУД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решении задач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задач, аналогичных решенной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задач по их решению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и решение задач по их краткой схематической записи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Количество детей, допустивших ошибку при выборе действия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ошибок, допущенных детьми в формулировке вопроса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8072462" y="6286520"/>
            <a:ext cx="500066" cy="428628"/>
          </a:xfrm>
          <a:prstGeom prst="actionButtonBeginning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64294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Сравнительный анализ допущенных ошибок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ЛИСТОК УСПЕШНОСТИ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Ф.И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ученика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___________________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00" y="2357430"/>
          <a:ext cx="7858182" cy="4071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916"/>
                <a:gridCol w="1208951"/>
                <a:gridCol w="1511188"/>
                <a:gridCol w="1586748"/>
                <a:gridCol w="1586748"/>
                <a:gridCol w="1435631"/>
              </a:tblGrid>
              <a:tr h="767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Не умею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решать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Затрудняюсь в решении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Могу решить с помощью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Решаю самостоятельно,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сомневаюсь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Решаю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самостоятельно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507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Управляющая кнопка: домой 13">
            <a:hlinkClick r:id="" action="ppaction://hlinkshowjump?jump=firstslide" highlightClick="1"/>
          </p:cNvPr>
          <p:cNvSpPr/>
          <p:nvPr/>
        </p:nvSpPr>
        <p:spPr>
          <a:xfrm>
            <a:off x="8429652" y="6143644"/>
            <a:ext cx="428628" cy="428628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72" y="857232"/>
            <a:ext cx="8039128" cy="6000768"/>
          </a:xfrm>
        </p:spPr>
        <p:txBody>
          <a:bodyPr/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показать необходимость применения различных форм и методов при решении задач на уроках математики, так как это в дальнейшем будет способствовать интеллектуальному развитию ребенка.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Анализ литературы по данной проблеме, рассмотрение различных методик и видов занятий.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Активное введение в традиционный учебный процесс разнообразных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развивающих заданий, упражнений.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Отслеживание результативности работы.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подготовительная работа;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формирование представления о задаче;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обучение решению задач;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формирование  универсальных учебных действий (УУД) при решении задач различных видов;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мониторинг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 умения решать задачи.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Практические упражнения по всем видам задач.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математического рассказа по рисунку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Постановка вопроса к рисунку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072462" y="6143644"/>
            <a:ext cx="571504" cy="500066"/>
          </a:xfrm>
          <a:prstGeom prst="actionButtonBeginning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представления о задаче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 опушке леса играли 3 зайчика, к ним выбежали ещё 2 зайчика. Сколько зайчиков стало на полянке?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известно о зайчиках?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3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Условие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это то, что известно в задаче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Tx/>
              <a:buChar char="-"/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 чём нас спрашивают?                ?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1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это то, что нужно найти.)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Какое действие выберем?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3  +  2  =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5      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это выбранное нами действие.)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же стало зайчиков?                5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31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это найденное нами число.)</a:t>
            </a:r>
          </a:p>
          <a:p>
            <a:pPr>
              <a:buNone/>
            </a:pPr>
            <a:r>
              <a:rPr lang="ru-RU" i="1" dirty="0" smtClean="0"/>
              <a:t> 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072462" y="6286520"/>
            <a:ext cx="500066" cy="357190"/>
          </a:xfrm>
          <a:prstGeom prst="actionButtonBeginning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решению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этап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ознакомление с содержанием задачи;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этап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поиск решения задачи;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этап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выполнение решения задачи;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этап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проверка решения 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ознакомление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 содержанием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кормушке ….. 6 синиц. К ним ….. 4 галки. Сколько птиц ….. на кормушке?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Около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 ….. 9 деревьев. Ребята ….. 7 деревьев. Сколько деревьев …..у школы?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…………было ……… ………………..уехали……….. ……………..осталось?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……………стояло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……………….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вошли……………..стало?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поиск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решения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иллюстрация задачи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повторение задачи,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разбор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 составление плана решения задачи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схематический чертеж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наглядно отражает каждый элемент отношения;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обеспечивает целостность восприятия задачи;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обладая свойствами предметной наглядности, конкретизирует абстрактные отношения, что нельзя увидеть, например, выполнив краткую запись задачи;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обеспечивает поиск плана решения. 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474</Words>
  <Application>Microsoft Office PowerPoint</Application>
  <PresentationFormat>Экран (4:3)</PresentationFormat>
  <Paragraphs>87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Муниципальное общеобразовательное учреждение  «Средняя общеобразовательная школа № 16» села Александровского</vt:lpstr>
      <vt:lpstr>Слайд 2</vt:lpstr>
      <vt:lpstr>Слайд 3</vt:lpstr>
      <vt:lpstr>подготовительная работа</vt:lpstr>
      <vt:lpstr>формирование представления о задаче</vt:lpstr>
      <vt:lpstr>обучение решению задач</vt:lpstr>
      <vt:lpstr>ознакомление с содержанием задачи</vt:lpstr>
      <vt:lpstr>поиск решения задачи</vt:lpstr>
      <vt:lpstr>схематический чертеж</vt:lpstr>
      <vt:lpstr> анализ задачи</vt:lpstr>
      <vt:lpstr>виды записи решения</vt:lpstr>
      <vt:lpstr>Проверка решения задач</vt:lpstr>
      <vt:lpstr>Формирование УУД при решении задач  </vt:lpstr>
      <vt:lpstr>Количество детей, допустивших ошибку при выборе действия</vt:lpstr>
      <vt:lpstr>Количество ошибок, допущенных детьми в формулировке вопроса </vt:lpstr>
      <vt:lpstr>Сравнительный анализ допущенных ошибок </vt:lpstr>
      <vt:lpstr>ЛИСТОК УСПЕШНОСТИ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 «Средняя общеобразовательная школа № 16» села Александровского</dc:title>
  <dc:creator>1</dc:creator>
  <cp:lastModifiedBy>1</cp:lastModifiedBy>
  <cp:revision>10</cp:revision>
  <dcterms:created xsi:type="dcterms:W3CDTF">2009-03-31T15:29:01Z</dcterms:created>
  <dcterms:modified xsi:type="dcterms:W3CDTF">2009-03-31T17:01:47Z</dcterms:modified>
</cp:coreProperties>
</file>