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6" r:id="rId7"/>
    <p:sldId id="257" r:id="rId8"/>
    <p:sldId id="269" r:id="rId9"/>
    <p:sldId id="270" r:id="rId10"/>
    <p:sldId id="271" r:id="rId11"/>
    <p:sldId id="272" r:id="rId12"/>
    <p:sldId id="273" r:id="rId13"/>
    <p:sldId id="274" r:id="rId14"/>
    <p:sldId id="258" r:id="rId15"/>
    <p:sldId id="260" r:id="rId16"/>
    <p:sldId id="277" r:id="rId17"/>
    <p:sldId id="278" r:id="rId18"/>
    <p:sldId id="279" r:id="rId19"/>
    <p:sldId id="282" r:id="rId20"/>
    <p:sldId id="283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EB46F7-3771-4006-968D-97EB07799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6EAD-A32F-49D5-A928-3C4D8E354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E9655-7B73-440A-84DB-0954A2527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F4582-A519-41F7-8CA2-D82B20943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B206-1D2F-4275-8992-E6B427815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35AC7-403C-4A1A-874A-77EE088E6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0EC71-F269-4CF0-8EBE-24A15B3F1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FA71-29A2-4D4C-B68A-4F14113A4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A728-E9A1-4933-A247-D32066717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C5BF-B385-4F1B-916D-18B5A8FB0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B3305-55EE-4020-AF4F-43269F764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29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329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380012-05AC-4841-8D47-6FB6D44B8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0C16-5E79-43E8-9BC9-64F5B870E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567D-8EDA-44CE-B6DF-76729E313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BAC8-6F38-4610-886A-F7A7445C1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788C-C075-4687-93F9-681F8F789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2706E-929F-4D98-9C13-6C7A94984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0F10-0866-49B2-BDE5-7D3697BD7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8949-AAD3-4091-B9CA-8DDED431C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7E5F1-266D-4580-9731-02F4AB1A1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388AC-CDE2-4016-BE6B-EF651A47D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FF868-DAE2-4F2C-9616-C5AA52227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4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F4D8DD-BE7B-4F43-9413-D09A9C849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A6128-1FC6-4E83-9C52-59A21E643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1378-B665-490F-8A88-11882DD7E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E86C1-9CF0-4CCD-AC0F-B73239F27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3AA1B-30B9-49EE-B499-27B7B1AE3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5678B-BCF4-40CD-BCD1-39F1A1233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76AAC-95F8-4E94-B53D-9C3A1A076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95891-607D-40D9-86F5-C53A35892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CCDC7-F253-475E-9B31-938E21BE6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ED6A-58F1-4805-A976-9F7ABCAB1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C98B-9D65-4CD2-BB10-F3301F225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137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37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F8C5E0-2FD9-45B7-A5B0-F18CEA506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B4A27-713C-4E26-90AB-C802BCE16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3369-9036-44F2-B632-12D61B473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AA543-AFAB-4C2C-87B9-9C3DB181F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A2662-14D7-4254-89EF-B15A244A4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300AA-95AA-41B8-AD10-4C983BCC5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8D41B-D42D-4223-AE00-D3C0FC19C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5626C-193E-40A0-84BD-80F331EC2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9DF46-BB3F-44CB-B150-8986BA960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F00D3-C067-483F-8386-C0F897BD6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967CB-0EEF-4807-A090-3C430339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7253ECB-6A93-4202-AAB7-5BBDABACB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5222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5222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223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522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3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522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2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2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52244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5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52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5225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225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5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5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5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5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6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2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8173E57-DF31-46BE-987B-DED53C0DB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C8D9E56-006B-44CE-B17B-569CC721A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13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3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13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3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13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264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26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26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26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269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0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0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27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7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7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70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127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A835FFA-07A2-42DA-ABB7-B8E520F2E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5860C7B1-80B3-4BCC-8E02-179683FDD24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A74C23-8537-49AB-B157-94E6B78E6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62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5" Type="http://schemas.openxmlformats.org/officeDocument/2006/relationships/slide" Target="slide6.xml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14414" y="1285860"/>
            <a:ext cx="6286500" cy="250033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вас все получится!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85852" y="2643182"/>
            <a:ext cx="6400800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4458" y="928670"/>
            <a:ext cx="47965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 ошибки 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примерах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500306"/>
            <a:ext cx="80724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5-4=2         9-4=6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3+4=6        6+2=7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7+2=9         3+3=4                 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4" y="2285992"/>
            <a:ext cx="8143932" cy="3071834"/>
          </a:xfrm>
        </p:spPr>
        <p:txBody>
          <a:bodyPr/>
          <a:lstStyle/>
          <a:p>
            <a:pPr algn="l">
              <a:buNone/>
            </a:pPr>
            <a:r>
              <a:rPr lang="ru-RU" sz="5400" dirty="0" smtClean="0"/>
              <a:t>2+       = 5</a:t>
            </a:r>
          </a:p>
          <a:p>
            <a:pPr algn="l">
              <a:buNone/>
            </a:pPr>
            <a:r>
              <a:rPr lang="ru-RU" sz="5400" dirty="0" smtClean="0"/>
              <a:t>1+       =5      6+      =9</a:t>
            </a:r>
          </a:p>
          <a:p>
            <a:pPr algn="l">
              <a:buNone/>
            </a:pPr>
            <a:r>
              <a:rPr lang="ru-RU" sz="5400" dirty="0" smtClean="0"/>
              <a:t>1+       = 4     4+      =6</a:t>
            </a:r>
          </a:p>
          <a:p>
            <a:pPr algn="l"/>
            <a:r>
              <a:rPr lang="ru-RU" sz="5400" dirty="0" smtClean="0"/>
              <a:t>       </a:t>
            </a:r>
          </a:p>
          <a:p>
            <a:pPr algn="l"/>
            <a:endParaRPr lang="ru-RU" sz="4400" dirty="0" smtClean="0"/>
          </a:p>
        </p:txBody>
      </p:sp>
      <p:sp>
        <p:nvSpPr>
          <p:cNvPr id="5" name="Выноска-облако 4"/>
          <p:cNvSpPr/>
          <p:nvPr/>
        </p:nvSpPr>
        <p:spPr bwMode="auto">
          <a:xfrm>
            <a:off x="1500166" y="2428868"/>
            <a:ext cx="1000132" cy="642942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 bwMode="auto">
          <a:xfrm>
            <a:off x="1500166" y="3500438"/>
            <a:ext cx="1071570" cy="571504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 bwMode="auto">
          <a:xfrm>
            <a:off x="1500166" y="4429132"/>
            <a:ext cx="1000132" cy="71438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 bwMode="auto">
          <a:xfrm>
            <a:off x="5500694" y="4500570"/>
            <a:ext cx="928694" cy="571504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 bwMode="auto">
          <a:xfrm>
            <a:off x="5572132" y="3429000"/>
            <a:ext cx="928694" cy="642942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571480"/>
            <a:ext cx="63943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число</a:t>
            </a:r>
            <a:b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спрятала тучка?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 базаре купили 2 свеклы и 1 кочан капусты. Сколько всего овощей купили?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 базаре купили 2 свеклы и 1 кочан капусты. Овощи очень полезные.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УСЛОВИЕ → что известно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ВОПРОС → что надо узнать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РЕШЕНИЕ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Freeform 37"/>
          <p:cNvSpPr>
            <a:spLocks/>
          </p:cNvSpPr>
          <p:nvPr/>
        </p:nvSpPr>
        <p:spPr bwMode="auto">
          <a:xfrm>
            <a:off x="1241425" y="3522663"/>
            <a:ext cx="7115175" cy="2509837"/>
          </a:xfrm>
          <a:custGeom>
            <a:avLst/>
            <a:gdLst/>
            <a:ahLst/>
            <a:cxnLst>
              <a:cxn ang="0">
                <a:pos x="210" y="997"/>
              </a:cxn>
              <a:cxn ang="0">
                <a:pos x="322" y="845"/>
              </a:cxn>
              <a:cxn ang="0">
                <a:pos x="546" y="765"/>
              </a:cxn>
              <a:cxn ang="0">
                <a:pos x="778" y="629"/>
              </a:cxn>
              <a:cxn ang="0">
                <a:pos x="914" y="509"/>
              </a:cxn>
              <a:cxn ang="0">
                <a:pos x="1330" y="341"/>
              </a:cxn>
              <a:cxn ang="0">
                <a:pos x="1866" y="173"/>
              </a:cxn>
              <a:cxn ang="0">
                <a:pos x="1946" y="117"/>
              </a:cxn>
              <a:cxn ang="0">
                <a:pos x="2122" y="21"/>
              </a:cxn>
              <a:cxn ang="0">
                <a:pos x="2538" y="13"/>
              </a:cxn>
              <a:cxn ang="0">
                <a:pos x="2610" y="77"/>
              </a:cxn>
              <a:cxn ang="0">
                <a:pos x="3098" y="117"/>
              </a:cxn>
              <a:cxn ang="0">
                <a:pos x="3546" y="197"/>
              </a:cxn>
              <a:cxn ang="0">
                <a:pos x="3890" y="309"/>
              </a:cxn>
              <a:cxn ang="0">
                <a:pos x="3930" y="333"/>
              </a:cxn>
              <a:cxn ang="0">
                <a:pos x="4194" y="405"/>
              </a:cxn>
              <a:cxn ang="0">
                <a:pos x="4410" y="565"/>
              </a:cxn>
              <a:cxn ang="0">
                <a:pos x="4402" y="877"/>
              </a:cxn>
              <a:cxn ang="0">
                <a:pos x="4474" y="1133"/>
              </a:cxn>
              <a:cxn ang="0">
                <a:pos x="4418" y="1293"/>
              </a:cxn>
              <a:cxn ang="0">
                <a:pos x="3674" y="1381"/>
              </a:cxn>
              <a:cxn ang="0">
                <a:pos x="3370" y="1365"/>
              </a:cxn>
              <a:cxn ang="0">
                <a:pos x="3082" y="1293"/>
              </a:cxn>
              <a:cxn ang="0">
                <a:pos x="2890" y="1405"/>
              </a:cxn>
              <a:cxn ang="0">
                <a:pos x="2370" y="1373"/>
              </a:cxn>
              <a:cxn ang="0">
                <a:pos x="2018" y="1413"/>
              </a:cxn>
              <a:cxn ang="0">
                <a:pos x="1834" y="1293"/>
              </a:cxn>
              <a:cxn ang="0">
                <a:pos x="1682" y="1349"/>
              </a:cxn>
              <a:cxn ang="0">
                <a:pos x="1506" y="1413"/>
              </a:cxn>
              <a:cxn ang="0">
                <a:pos x="898" y="1581"/>
              </a:cxn>
              <a:cxn ang="0">
                <a:pos x="298" y="1389"/>
              </a:cxn>
              <a:cxn ang="0">
                <a:pos x="98" y="1269"/>
              </a:cxn>
              <a:cxn ang="0">
                <a:pos x="26" y="1181"/>
              </a:cxn>
              <a:cxn ang="0">
                <a:pos x="42" y="1117"/>
              </a:cxn>
              <a:cxn ang="0">
                <a:pos x="74" y="1085"/>
              </a:cxn>
            </a:cxnLst>
            <a:rect l="0" t="0" r="r" b="b"/>
            <a:pathLst>
              <a:path w="4482" h="1581">
                <a:moveTo>
                  <a:pt x="42" y="1077"/>
                </a:moveTo>
                <a:cubicBezTo>
                  <a:pt x="122" y="1104"/>
                  <a:pt x="152" y="1035"/>
                  <a:pt x="210" y="997"/>
                </a:cubicBezTo>
                <a:cubicBezTo>
                  <a:pt x="234" y="961"/>
                  <a:pt x="236" y="918"/>
                  <a:pt x="250" y="877"/>
                </a:cubicBezTo>
                <a:cubicBezTo>
                  <a:pt x="258" y="852"/>
                  <a:pt x="322" y="845"/>
                  <a:pt x="322" y="845"/>
                </a:cubicBezTo>
                <a:cubicBezTo>
                  <a:pt x="338" y="833"/>
                  <a:pt x="419" y="776"/>
                  <a:pt x="434" y="773"/>
                </a:cubicBezTo>
                <a:cubicBezTo>
                  <a:pt x="471" y="766"/>
                  <a:pt x="509" y="768"/>
                  <a:pt x="546" y="765"/>
                </a:cubicBezTo>
                <a:cubicBezTo>
                  <a:pt x="595" y="755"/>
                  <a:pt x="628" y="735"/>
                  <a:pt x="674" y="717"/>
                </a:cubicBezTo>
                <a:cubicBezTo>
                  <a:pt x="707" y="684"/>
                  <a:pt x="737" y="652"/>
                  <a:pt x="778" y="629"/>
                </a:cubicBezTo>
                <a:cubicBezTo>
                  <a:pt x="817" y="607"/>
                  <a:pt x="788" y="638"/>
                  <a:pt x="826" y="605"/>
                </a:cubicBezTo>
                <a:cubicBezTo>
                  <a:pt x="851" y="582"/>
                  <a:pt x="885" y="528"/>
                  <a:pt x="914" y="509"/>
                </a:cubicBezTo>
                <a:cubicBezTo>
                  <a:pt x="979" y="466"/>
                  <a:pt x="1068" y="486"/>
                  <a:pt x="1146" y="477"/>
                </a:cubicBezTo>
                <a:cubicBezTo>
                  <a:pt x="1195" y="379"/>
                  <a:pt x="1237" y="382"/>
                  <a:pt x="1330" y="341"/>
                </a:cubicBezTo>
                <a:cubicBezTo>
                  <a:pt x="1493" y="269"/>
                  <a:pt x="1548" y="288"/>
                  <a:pt x="1770" y="277"/>
                </a:cubicBezTo>
                <a:cubicBezTo>
                  <a:pt x="1790" y="217"/>
                  <a:pt x="1810" y="208"/>
                  <a:pt x="1866" y="173"/>
                </a:cubicBezTo>
                <a:cubicBezTo>
                  <a:pt x="1877" y="166"/>
                  <a:pt x="1887" y="157"/>
                  <a:pt x="1898" y="149"/>
                </a:cubicBezTo>
                <a:cubicBezTo>
                  <a:pt x="1914" y="138"/>
                  <a:pt x="1946" y="117"/>
                  <a:pt x="1946" y="117"/>
                </a:cubicBezTo>
                <a:cubicBezTo>
                  <a:pt x="1980" y="49"/>
                  <a:pt x="2020" y="54"/>
                  <a:pt x="2090" y="37"/>
                </a:cubicBezTo>
                <a:cubicBezTo>
                  <a:pt x="2102" y="34"/>
                  <a:pt x="2111" y="25"/>
                  <a:pt x="2122" y="21"/>
                </a:cubicBezTo>
                <a:cubicBezTo>
                  <a:pt x="2138" y="15"/>
                  <a:pt x="2170" y="5"/>
                  <a:pt x="2170" y="5"/>
                </a:cubicBezTo>
                <a:cubicBezTo>
                  <a:pt x="2293" y="8"/>
                  <a:pt x="2416" y="0"/>
                  <a:pt x="2538" y="13"/>
                </a:cubicBezTo>
                <a:cubicBezTo>
                  <a:pt x="2550" y="14"/>
                  <a:pt x="2546" y="36"/>
                  <a:pt x="2554" y="45"/>
                </a:cubicBezTo>
                <a:cubicBezTo>
                  <a:pt x="2573" y="68"/>
                  <a:pt x="2586" y="69"/>
                  <a:pt x="2610" y="77"/>
                </a:cubicBezTo>
                <a:cubicBezTo>
                  <a:pt x="2758" y="71"/>
                  <a:pt x="2888" y="81"/>
                  <a:pt x="3034" y="93"/>
                </a:cubicBezTo>
                <a:cubicBezTo>
                  <a:pt x="3155" y="123"/>
                  <a:pt x="2972" y="75"/>
                  <a:pt x="3098" y="117"/>
                </a:cubicBezTo>
                <a:cubicBezTo>
                  <a:pt x="3143" y="132"/>
                  <a:pt x="3272" y="132"/>
                  <a:pt x="3282" y="133"/>
                </a:cubicBezTo>
                <a:cubicBezTo>
                  <a:pt x="3374" y="144"/>
                  <a:pt x="3456" y="179"/>
                  <a:pt x="3546" y="197"/>
                </a:cubicBezTo>
                <a:cubicBezTo>
                  <a:pt x="3596" y="222"/>
                  <a:pt x="3651" y="242"/>
                  <a:pt x="3706" y="253"/>
                </a:cubicBezTo>
                <a:cubicBezTo>
                  <a:pt x="3766" y="313"/>
                  <a:pt x="3797" y="302"/>
                  <a:pt x="3890" y="309"/>
                </a:cubicBezTo>
                <a:cubicBezTo>
                  <a:pt x="3895" y="320"/>
                  <a:pt x="3896" y="335"/>
                  <a:pt x="3906" y="341"/>
                </a:cubicBezTo>
                <a:cubicBezTo>
                  <a:pt x="3913" y="345"/>
                  <a:pt x="3922" y="333"/>
                  <a:pt x="3930" y="333"/>
                </a:cubicBezTo>
                <a:cubicBezTo>
                  <a:pt x="3985" y="333"/>
                  <a:pt x="4044" y="349"/>
                  <a:pt x="4098" y="357"/>
                </a:cubicBezTo>
                <a:cubicBezTo>
                  <a:pt x="4130" y="376"/>
                  <a:pt x="4159" y="393"/>
                  <a:pt x="4194" y="405"/>
                </a:cubicBezTo>
                <a:cubicBezTo>
                  <a:pt x="4228" y="432"/>
                  <a:pt x="4266" y="449"/>
                  <a:pt x="4298" y="477"/>
                </a:cubicBezTo>
                <a:cubicBezTo>
                  <a:pt x="4335" y="509"/>
                  <a:pt x="4369" y="538"/>
                  <a:pt x="4410" y="565"/>
                </a:cubicBezTo>
                <a:cubicBezTo>
                  <a:pt x="4454" y="654"/>
                  <a:pt x="4435" y="602"/>
                  <a:pt x="4418" y="797"/>
                </a:cubicBezTo>
                <a:cubicBezTo>
                  <a:pt x="4416" y="824"/>
                  <a:pt x="4402" y="877"/>
                  <a:pt x="4402" y="877"/>
                </a:cubicBezTo>
                <a:cubicBezTo>
                  <a:pt x="4408" y="933"/>
                  <a:pt x="4408" y="993"/>
                  <a:pt x="4434" y="1045"/>
                </a:cubicBezTo>
                <a:cubicBezTo>
                  <a:pt x="4478" y="1132"/>
                  <a:pt x="4441" y="1035"/>
                  <a:pt x="4474" y="1133"/>
                </a:cubicBezTo>
                <a:cubicBezTo>
                  <a:pt x="4477" y="1141"/>
                  <a:pt x="4482" y="1157"/>
                  <a:pt x="4482" y="1157"/>
                </a:cubicBezTo>
                <a:cubicBezTo>
                  <a:pt x="4475" y="1221"/>
                  <a:pt x="4471" y="1258"/>
                  <a:pt x="4418" y="1293"/>
                </a:cubicBezTo>
                <a:cubicBezTo>
                  <a:pt x="4330" y="1425"/>
                  <a:pt x="4236" y="1369"/>
                  <a:pt x="4050" y="1373"/>
                </a:cubicBezTo>
                <a:cubicBezTo>
                  <a:pt x="3925" y="1376"/>
                  <a:pt x="3799" y="1378"/>
                  <a:pt x="3674" y="1381"/>
                </a:cubicBezTo>
                <a:cubicBezTo>
                  <a:pt x="3570" y="1391"/>
                  <a:pt x="3578" y="1395"/>
                  <a:pt x="3450" y="1381"/>
                </a:cubicBezTo>
                <a:cubicBezTo>
                  <a:pt x="3423" y="1378"/>
                  <a:pt x="3370" y="1365"/>
                  <a:pt x="3370" y="1365"/>
                </a:cubicBezTo>
                <a:cubicBezTo>
                  <a:pt x="3299" y="1330"/>
                  <a:pt x="3245" y="1304"/>
                  <a:pt x="3170" y="1285"/>
                </a:cubicBezTo>
                <a:cubicBezTo>
                  <a:pt x="3141" y="1288"/>
                  <a:pt x="3110" y="1285"/>
                  <a:pt x="3082" y="1293"/>
                </a:cubicBezTo>
                <a:cubicBezTo>
                  <a:pt x="3064" y="1298"/>
                  <a:pt x="3050" y="1315"/>
                  <a:pt x="3034" y="1325"/>
                </a:cubicBezTo>
                <a:cubicBezTo>
                  <a:pt x="2988" y="1354"/>
                  <a:pt x="2940" y="1385"/>
                  <a:pt x="2890" y="1405"/>
                </a:cubicBezTo>
                <a:cubicBezTo>
                  <a:pt x="2700" y="1393"/>
                  <a:pt x="2670" y="1430"/>
                  <a:pt x="2562" y="1349"/>
                </a:cubicBezTo>
                <a:cubicBezTo>
                  <a:pt x="2495" y="1356"/>
                  <a:pt x="2437" y="1367"/>
                  <a:pt x="2370" y="1373"/>
                </a:cubicBezTo>
                <a:cubicBezTo>
                  <a:pt x="2312" y="1385"/>
                  <a:pt x="2256" y="1399"/>
                  <a:pt x="2202" y="1421"/>
                </a:cubicBezTo>
                <a:cubicBezTo>
                  <a:pt x="2141" y="1418"/>
                  <a:pt x="2079" y="1420"/>
                  <a:pt x="2018" y="1413"/>
                </a:cubicBezTo>
                <a:cubicBezTo>
                  <a:pt x="1995" y="1410"/>
                  <a:pt x="1981" y="1386"/>
                  <a:pt x="1962" y="1373"/>
                </a:cubicBezTo>
                <a:cubicBezTo>
                  <a:pt x="1920" y="1345"/>
                  <a:pt x="1883" y="1309"/>
                  <a:pt x="1834" y="1293"/>
                </a:cubicBezTo>
                <a:cubicBezTo>
                  <a:pt x="1805" y="1296"/>
                  <a:pt x="1775" y="1295"/>
                  <a:pt x="1746" y="1301"/>
                </a:cubicBezTo>
                <a:cubicBezTo>
                  <a:pt x="1720" y="1307"/>
                  <a:pt x="1705" y="1335"/>
                  <a:pt x="1682" y="1349"/>
                </a:cubicBezTo>
                <a:cubicBezTo>
                  <a:pt x="1662" y="1362"/>
                  <a:pt x="1638" y="1369"/>
                  <a:pt x="1618" y="1381"/>
                </a:cubicBezTo>
                <a:cubicBezTo>
                  <a:pt x="1582" y="1436"/>
                  <a:pt x="1620" y="1391"/>
                  <a:pt x="1506" y="1413"/>
                </a:cubicBezTo>
                <a:cubicBezTo>
                  <a:pt x="1481" y="1418"/>
                  <a:pt x="1458" y="1430"/>
                  <a:pt x="1434" y="1437"/>
                </a:cubicBezTo>
                <a:cubicBezTo>
                  <a:pt x="1255" y="1490"/>
                  <a:pt x="1080" y="1541"/>
                  <a:pt x="898" y="1581"/>
                </a:cubicBezTo>
                <a:cubicBezTo>
                  <a:pt x="826" y="1577"/>
                  <a:pt x="452" y="1578"/>
                  <a:pt x="378" y="1541"/>
                </a:cubicBezTo>
                <a:cubicBezTo>
                  <a:pt x="343" y="1488"/>
                  <a:pt x="353" y="1425"/>
                  <a:pt x="298" y="1389"/>
                </a:cubicBezTo>
                <a:cubicBezTo>
                  <a:pt x="280" y="1334"/>
                  <a:pt x="198" y="1311"/>
                  <a:pt x="146" y="1301"/>
                </a:cubicBezTo>
                <a:cubicBezTo>
                  <a:pt x="130" y="1290"/>
                  <a:pt x="109" y="1285"/>
                  <a:pt x="98" y="1269"/>
                </a:cubicBezTo>
                <a:cubicBezTo>
                  <a:pt x="77" y="1237"/>
                  <a:pt x="90" y="1250"/>
                  <a:pt x="58" y="1229"/>
                </a:cubicBezTo>
                <a:cubicBezTo>
                  <a:pt x="47" y="1213"/>
                  <a:pt x="37" y="1197"/>
                  <a:pt x="26" y="1181"/>
                </a:cubicBezTo>
                <a:cubicBezTo>
                  <a:pt x="21" y="1173"/>
                  <a:pt x="10" y="1157"/>
                  <a:pt x="10" y="1157"/>
                </a:cubicBezTo>
                <a:cubicBezTo>
                  <a:pt x="30" y="1077"/>
                  <a:pt x="0" y="1159"/>
                  <a:pt x="42" y="1117"/>
                </a:cubicBezTo>
                <a:cubicBezTo>
                  <a:pt x="48" y="1111"/>
                  <a:pt x="44" y="1099"/>
                  <a:pt x="50" y="1093"/>
                </a:cubicBezTo>
                <a:cubicBezTo>
                  <a:pt x="56" y="1087"/>
                  <a:pt x="78" y="1093"/>
                  <a:pt x="74" y="1085"/>
                </a:cubicBezTo>
                <a:cubicBezTo>
                  <a:pt x="69" y="1075"/>
                  <a:pt x="53" y="1080"/>
                  <a:pt x="42" y="107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6" name="AutoShape 36" descr="Штриховой горизонтальный"/>
          <p:cNvSpPr>
            <a:spLocks noChangeArrowheads="1"/>
          </p:cNvSpPr>
          <p:nvPr/>
        </p:nvSpPr>
        <p:spPr bwMode="auto">
          <a:xfrm>
            <a:off x="2771775" y="3284538"/>
            <a:ext cx="4895850" cy="792162"/>
          </a:xfrm>
          <a:prstGeom prst="wedgeEllipseCallout">
            <a:avLst>
              <a:gd name="adj1" fmla="val -33722"/>
              <a:gd name="adj2" fmla="val 17537"/>
            </a:avLst>
          </a:prstGeom>
          <a:pattFill prst="dashHorz">
            <a:fgClr>
              <a:schemeClr val="accent2"/>
            </a:fgClr>
            <a:bgClr>
              <a:schemeClr val="accent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0243" name="Picture 3" descr="pelik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r="1567" b="52577"/>
          <a:stretch>
            <a:fillRect/>
          </a:stretch>
        </p:blipFill>
        <p:spPr bwMode="auto">
          <a:xfrm>
            <a:off x="3203575" y="4975225"/>
            <a:ext cx="3168650" cy="1479550"/>
          </a:xfrm>
          <a:prstGeom prst="rect">
            <a:avLst/>
          </a:prstGeom>
          <a:noFill/>
        </p:spPr>
      </p:pic>
      <p:pic>
        <p:nvPicPr>
          <p:cNvPr id="10245" name="Picture 5" descr="00220_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9"/>
          <a:stretch>
            <a:fillRect/>
          </a:stretch>
        </p:blipFill>
        <p:spPr bwMode="auto">
          <a:xfrm>
            <a:off x="323850" y="4724400"/>
            <a:ext cx="433388" cy="1992313"/>
          </a:xfrm>
          <a:prstGeom prst="rect">
            <a:avLst/>
          </a:prstGeom>
          <a:noFill/>
        </p:spPr>
      </p:pic>
      <p:pic>
        <p:nvPicPr>
          <p:cNvPr id="10246" name="Picture 6" descr="00220_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16" r="50876"/>
          <a:stretch>
            <a:fillRect/>
          </a:stretch>
        </p:blipFill>
        <p:spPr bwMode="auto">
          <a:xfrm>
            <a:off x="179388" y="2420938"/>
            <a:ext cx="541337" cy="2016125"/>
          </a:xfrm>
          <a:prstGeom prst="rect">
            <a:avLst/>
          </a:prstGeom>
          <a:noFill/>
        </p:spPr>
      </p:pic>
      <p:pic>
        <p:nvPicPr>
          <p:cNvPr id="10247" name="Picture 7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t="51042" b="37625"/>
          <a:stretch>
            <a:fillRect/>
          </a:stretch>
        </p:blipFill>
        <p:spPr bwMode="auto">
          <a:xfrm>
            <a:off x="971550" y="188913"/>
            <a:ext cx="2016125" cy="503237"/>
          </a:xfrm>
          <a:prstGeom prst="rect">
            <a:avLst/>
          </a:prstGeom>
          <a:noFill/>
        </p:spPr>
      </p:pic>
      <p:pic>
        <p:nvPicPr>
          <p:cNvPr id="10248" name="Picture 8" descr="00220_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50" r="22501"/>
          <a:stretch>
            <a:fillRect/>
          </a:stretch>
        </p:blipFill>
        <p:spPr bwMode="auto">
          <a:xfrm>
            <a:off x="179388" y="188913"/>
            <a:ext cx="576262" cy="2016125"/>
          </a:xfrm>
          <a:prstGeom prst="rect">
            <a:avLst/>
          </a:prstGeom>
          <a:noFill/>
        </p:spPr>
      </p:pic>
      <p:pic>
        <p:nvPicPr>
          <p:cNvPr id="10249" name="Picture 9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33" b="75417"/>
          <a:stretch>
            <a:fillRect/>
          </a:stretch>
        </p:blipFill>
        <p:spPr bwMode="auto">
          <a:xfrm>
            <a:off x="3563938" y="188913"/>
            <a:ext cx="1944687" cy="647700"/>
          </a:xfrm>
          <a:prstGeom prst="rect">
            <a:avLst/>
          </a:prstGeom>
          <a:noFill/>
        </p:spPr>
      </p:pic>
      <p:pic>
        <p:nvPicPr>
          <p:cNvPr id="10251" name="Picture 11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59" b="50876"/>
          <a:stretch>
            <a:fillRect/>
          </a:stretch>
        </p:blipFill>
        <p:spPr bwMode="auto">
          <a:xfrm>
            <a:off x="6011863" y="188913"/>
            <a:ext cx="2016125" cy="503237"/>
          </a:xfrm>
          <a:prstGeom prst="rect">
            <a:avLst/>
          </a:prstGeom>
          <a:noFill/>
        </p:spPr>
      </p:pic>
      <p:pic>
        <p:nvPicPr>
          <p:cNvPr id="10252" name="Picture 12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709"/>
          <a:stretch>
            <a:fillRect/>
          </a:stretch>
        </p:blipFill>
        <p:spPr bwMode="auto">
          <a:xfrm>
            <a:off x="8459788" y="188913"/>
            <a:ext cx="433387" cy="1992312"/>
          </a:xfrm>
          <a:prstGeom prst="rect">
            <a:avLst/>
          </a:prstGeom>
          <a:noFill/>
        </p:spPr>
      </p:pic>
      <p:pic>
        <p:nvPicPr>
          <p:cNvPr id="10253" name="Picture 13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l="37625" r="51042"/>
          <a:stretch>
            <a:fillRect/>
          </a:stretch>
        </p:blipFill>
        <p:spPr bwMode="auto">
          <a:xfrm>
            <a:off x="8459788" y="2420938"/>
            <a:ext cx="504825" cy="2016125"/>
          </a:xfrm>
          <a:prstGeom prst="rect">
            <a:avLst/>
          </a:prstGeom>
          <a:noFill/>
        </p:spPr>
      </p:pic>
      <p:pic>
        <p:nvPicPr>
          <p:cNvPr id="10254" name="Picture 14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1" r="64250"/>
          <a:stretch>
            <a:fillRect/>
          </a:stretch>
        </p:blipFill>
        <p:spPr bwMode="auto">
          <a:xfrm>
            <a:off x="8388350" y="4652963"/>
            <a:ext cx="576263" cy="2016125"/>
          </a:xfrm>
          <a:prstGeom prst="rect">
            <a:avLst/>
          </a:prstGeom>
          <a:noFill/>
        </p:spPr>
      </p:pic>
      <p:pic>
        <p:nvPicPr>
          <p:cNvPr id="10256" name="Picture 16" descr="cat2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1700213"/>
            <a:ext cx="1574800" cy="2587625"/>
          </a:xfrm>
          <a:prstGeom prst="rect">
            <a:avLst/>
          </a:prstGeom>
          <a:noFill/>
        </p:spPr>
      </p:pic>
      <p:pic>
        <p:nvPicPr>
          <p:cNvPr id="10257" name="Picture 17" descr="XTREE3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549275"/>
            <a:ext cx="2259012" cy="2859088"/>
          </a:xfrm>
          <a:prstGeom prst="rect">
            <a:avLst/>
          </a:prstGeom>
          <a:noFill/>
        </p:spPr>
      </p:pic>
      <p:pic>
        <p:nvPicPr>
          <p:cNvPr id="10258" name="Picture 18" descr="rabit"/>
          <p:cNvPicPr>
            <a:picLocks noChangeAspect="1" noChangeArrowheads="1"/>
          </p:cNvPicPr>
          <p:nvPr/>
        </p:nvPicPr>
        <p:blipFill>
          <a:blip r:embed="rId9">
            <a:lum bright="-12000"/>
          </a:blip>
          <a:srcRect/>
          <a:stretch>
            <a:fillRect/>
          </a:stretch>
        </p:blipFill>
        <p:spPr bwMode="auto">
          <a:xfrm>
            <a:off x="1042988" y="2852738"/>
            <a:ext cx="1728787" cy="1652587"/>
          </a:xfrm>
          <a:prstGeom prst="rect">
            <a:avLst/>
          </a:prstGeom>
          <a:noFill/>
        </p:spPr>
      </p:pic>
      <p:pic>
        <p:nvPicPr>
          <p:cNvPr id="10259" name="Picture 19" descr="11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781300"/>
            <a:ext cx="1323975" cy="1582738"/>
          </a:xfrm>
          <a:prstGeom prst="rect">
            <a:avLst/>
          </a:prstGeom>
          <a:noFill/>
        </p:spPr>
      </p:pic>
      <p:pic>
        <p:nvPicPr>
          <p:cNvPr id="10260" name="Picture 20" descr="blume04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47813" y="4365625"/>
            <a:ext cx="1223962" cy="1223963"/>
          </a:xfrm>
          <a:prstGeom prst="rect">
            <a:avLst/>
          </a:prstGeom>
          <a:noFill/>
        </p:spPr>
      </p:pic>
      <p:pic>
        <p:nvPicPr>
          <p:cNvPr id="10261" name="Picture 21" descr="blume04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4663" y="3141663"/>
            <a:ext cx="1296987" cy="1296987"/>
          </a:xfrm>
          <a:prstGeom prst="rect">
            <a:avLst/>
          </a:prstGeom>
          <a:noFill/>
        </p:spPr>
      </p:pic>
      <p:pic>
        <p:nvPicPr>
          <p:cNvPr id="10262" name="Picture 22" descr="blume04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04025" y="4221163"/>
            <a:ext cx="1223963" cy="1223962"/>
          </a:xfrm>
          <a:prstGeom prst="rect">
            <a:avLst/>
          </a:prstGeom>
          <a:noFill/>
        </p:spPr>
      </p:pic>
      <p:pic>
        <p:nvPicPr>
          <p:cNvPr id="10267" name="Picture 27" descr="0a4f488923716b024ee68941527cf924"/>
          <p:cNvPicPr>
            <a:picLocks noChangeAspect="1" noChangeArrowheads="1" noCrop="1"/>
          </p:cNvPicPr>
          <p:nvPr/>
        </p:nvPicPr>
        <p:blipFill>
          <a:blip r:embed="rId12">
            <a:lum bright="-6000"/>
          </a:blip>
          <a:srcRect/>
          <a:stretch>
            <a:fillRect/>
          </a:stretch>
        </p:blipFill>
        <p:spPr bwMode="auto">
          <a:xfrm>
            <a:off x="1403350" y="1700213"/>
            <a:ext cx="1522413" cy="2160587"/>
          </a:xfrm>
          <a:prstGeom prst="rect">
            <a:avLst/>
          </a:prstGeom>
          <a:noFill/>
        </p:spPr>
      </p:pic>
      <p:pic>
        <p:nvPicPr>
          <p:cNvPr id="10273" name="Picture 33" descr="65faa995e8495198efec9f89623bb9a7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71775" y="2565400"/>
            <a:ext cx="1655763" cy="1373188"/>
          </a:xfrm>
          <a:prstGeom prst="rect">
            <a:avLst/>
          </a:prstGeom>
          <a:noFill/>
        </p:spPr>
      </p:pic>
      <p:pic>
        <p:nvPicPr>
          <p:cNvPr id="10274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ранд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027988" y="6308725"/>
            <a:ext cx="304800" cy="304800"/>
          </a:xfrm>
          <a:prstGeom prst="rect">
            <a:avLst/>
          </a:prstGeom>
          <a:noFill/>
        </p:spPr>
      </p:pic>
      <p:sp>
        <p:nvSpPr>
          <p:cNvPr id="10278" name="AutoShape 3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5046 L -0.22135 -0.05046 L -0.22135 -0.57014 L 0.18889 -0.57014 L 0.18889 -0.05046 Z " pathEditMode="relative" rAng="10800000" ptsTypes="FFFFF">
                                      <p:cBhvr>
                                        <p:cTn id="9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75 0.22453 C -0.20469 0.26296 -0.25833 0.28495 -0.31389 0.28495 C -0.37778 0.28495 -0.42882 0.26296 -0.46476 0.22453 L -0.63542 0.05416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5 C -0.42865 0.26342 -0.375 0.28518 -0.31927 0.28518 C -0.25538 0.28518 -0.20451 0.26342 -0.16858 0.225 L 0.00243 0.0541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92 0.225 C -0.20451 0.26342 -0.25816 0.28518 -0.31406 0.28518 C -0.37778 0.28518 -0.42882 0.26342 -0.46458 0.225 L -0.63542 0.05416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476 C -0.42865 0.26342 -0.375 0.28518 -0.31927 0.28518 C -0.25538 0.28518 -0.20451 0.26342 -0.16858 0.22476 L 0.00243 0.05416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4"/>
                </p:tgtEl>
              </p:cMediaNode>
            </p:audio>
          </p:childTnLst>
        </p:cTn>
      </p:par>
    </p:tnLst>
    <p:bldLst>
      <p:bldP spid="10277" grpId="0" animBg="1"/>
      <p:bldP spid="10277" grpId="1" animBg="1"/>
      <p:bldP spid="10276" grpId="0" animBg="1"/>
      <p:bldP spid="102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00240"/>
            <a:ext cx="7772400" cy="178595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МОЛОДЦЫ!!!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 bwMode="auto">
          <a:xfrm>
            <a:off x="2714612" y="1357298"/>
            <a:ext cx="4000528" cy="335758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000240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5+2</a:t>
            </a:r>
            <a:endParaRPr lang="ru-RU" sz="96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 bwMode="auto">
          <a:xfrm>
            <a:off x="2714612" y="1357298"/>
            <a:ext cx="4000528" cy="335758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2040" y="4071942"/>
            <a:ext cx="526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/>
              <a:t> 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2214554"/>
            <a:ext cx="37147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4+4 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 bwMode="auto">
          <a:xfrm>
            <a:off x="2786050" y="1643050"/>
            <a:ext cx="4000528" cy="335758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2428868"/>
            <a:ext cx="22733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6+3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 bwMode="auto">
          <a:xfrm>
            <a:off x="2643174" y="1500174"/>
            <a:ext cx="4000528" cy="335758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2214554"/>
            <a:ext cx="19640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5-2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 bwMode="auto">
          <a:xfrm>
            <a:off x="2500298" y="1571612"/>
            <a:ext cx="4000528" cy="335758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428868"/>
            <a:ext cx="24657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1+2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 bwMode="auto">
          <a:xfrm>
            <a:off x="2285984" y="1643050"/>
            <a:ext cx="4000528" cy="335758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204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2214554"/>
            <a:ext cx="26148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2+2 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 bwMode="auto">
          <a:xfrm>
            <a:off x="2357422" y="1857364"/>
            <a:ext cx="4000528" cy="335758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2500306"/>
            <a:ext cx="22733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3+3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0232" y="1142984"/>
            <a:ext cx="47149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Сравните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428868"/>
            <a:ext cx="201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4*4 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4500570"/>
            <a:ext cx="1415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5*6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9777" y="285728"/>
            <a:ext cx="4608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</a:t>
            </a:r>
          </a:p>
          <a:p>
            <a:pPr algn="ctr">
              <a:buNone/>
            </a:pP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     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2928934"/>
            <a:ext cx="14157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7*4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2428868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4*1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857628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3*7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3929066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8*8</a:t>
            </a:r>
            <a:endParaRPr lang="ru-RU" sz="54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буква Ё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навес">
  <a:themeElements>
    <a:clrScheme name="Занавес 8">
      <a:dk1>
        <a:srgbClr val="000000"/>
      </a:dk1>
      <a:lt1>
        <a:srgbClr val="DDDCC5"/>
      </a:lt1>
      <a:dk2>
        <a:srgbClr val="000000"/>
      </a:dk2>
      <a:lt2>
        <a:srgbClr val="C9C6A5"/>
      </a:lt2>
      <a:accent1>
        <a:srgbClr val="C0C0C0"/>
      </a:accent1>
      <a:accent2>
        <a:srgbClr val="B0AC90"/>
      </a:accent2>
      <a:accent3>
        <a:srgbClr val="EBEBDF"/>
      </a:accent3>
      <a:accent4>
        <a:srgbClr val="000000"/>
      </a:accent4>
      <a:accent5>
        <a:srgbClr val="DCDCDC"/>
      </a:accent5>
      <a:accent6>
        <a:srgbClr val="9F9B82"/>
      </a:accent6>
      <a:hlink>
        <a:srgbClr val="666699"/>
      </a:hlink>
      <a:folHlink>
        <a:srgbClr val="905C80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чение">
  <a:themeElements>
    <a:clrScheme name="Течение 8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руги">
  <a:themeElements>
    <a:clrScheme name="Круги 6">
      <a:dk1>
        <a:srgbClr val="CDD9D1"/>
      </a:dk1>
      <a:lt1>
        <a:srgbClr val="FFFFFF"/>
      </a:lt1>
      <a:dk2>
        <a:srgbClr val="A3BBA9"/>
      </a:dk2>
      <a:lt2>
        <a:srgbClr val="007D80"/>
      </a:lt2>
      <a:accent1>
        <a:srgbClr val="9CA8A4"/>
      </a:accent1>
      <a:accent2>
        <a:srgbClr val="CBD7CE"/>
      </a:accent2>
      <a:accent3>
        <a:srgbClr val="CEDAD1"/>
      </a:accent3>
      <a:accent4>
        <a:srgbClr val="DADADA"/>
      </a:accent4>
      <a:accent5>
        <a:srgbClr val="CBD1CF"/>
      </a:accent5>
      <a:accent6>
        <a:srgbClr val="B8C3BA"/>
      </a:accent6>
      <a:hlink>
        <a:srgbClr val="009900"/>
      </a:hlink>
      <a:folHlink>
        <a:srgbClr val="009999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ikorastuschie_i_kulturnye_rasteniya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буква Ё</Template>
  <TotalTime>213</TotalTime>
  <Words>104</Words>
  <Application>Microsoft Office PowerPoint</Application>
  <PresentationFormat>Экран (4:3)</PresentationFormat>
  <Paragraphs>39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буква Ё</vt:lpstr>
      <vt:lpstr>Занавес</vt:lpstr>
      <vt:lpstr>Шары</vt:lpstr>
      <vt:lpstr>Течение</vt:lpstr>
      <vt:lpstr>Круги</vt:lpstr>
      <vt:lpstr>Dikorastuschie_i_kulturnye_rasteniya</vt:lpstr>
      <vt:lpstr>У вас все получится!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Подумай!</vt:lpstr>
      <vt:lpstr>ЗАДАЧА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счёт</dc:title>
  <dc:creator>Рита</dc:creator>
  <cp:lastModifiedBy>Светлана</cp:lastModifiedBy>
  <cp:revision>24</cp:revision>
  <dcterms:created xsi:type="dcterms:W3CDTF">2012-02-16T12:23:59Z</dcterms:created>
  <dcterms:modified xsi:type="dcterms:W3CDTF">2012-11-26T16:47:09Z</dcterms:modified>
</cp:coreProperties>
</file>