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60" r:id="rId6"/>
    <p:sldId id="258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73894" autoAdjust="0"/>
  </p:normalViewPr>
  <p:slideViewPr>
    <p:cSldViewPr>
      <p:cViewPr>
        <p:scale>
          <a:sx n="60" d="100"/>
          <a:sy n="60" d="100"/>
        </p:scale>
        <p:origin x="-1440" y="-1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76917-7BDE-42EE-B5F9-6DCC4A30A068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0E3B7-CB9C-4F36-9C26-7C3EC7E63C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208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0E3B7-CB9C-4F36-9C26-7C3EC7E63C7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8692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2EDA-BAD1-4BE3-83A2-89EE0D2573A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247A-1058-4C96-8785-16FA8EE39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2EDA-BAD1-4BE3-83A2-89EE0D2573A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247A-1058-4C96-8785-16FA8EE39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2EDA-BAD1-4BE3-83A2-89EE0D2573A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247A-1058-4C96-8785-16FA8EE39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2EDA-BAD1-4BE3-83A2-89EE0D2573A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247A-1058-4C96-8785-16FA8EE39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2EDA-BAD1-4BE3-83A2-89EE0D2573A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247A-1058-4C96-8785-16FA8EE39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2EDA-BAD1-4BE3-83A2-89EE0D2573A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247A-1058-4C96-8785-16FA8EE39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2EDA-BAD1-4BE3-83A2-89EE0D2573A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247A-1058-4C96-8785-16FA8EE39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2EDA-BAD1-4BE3-83A2-89EE0D2573A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247A-1058-4C96-8785-16FA8EE39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2EDA-BAD1-4BE3-83A2-89EE0D2573A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247A-1058-4C96-8785-16FA8EE39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2EDA-BAD1-4BE3-83A2-89EE0D2573A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247A-1058-4C96-8785-16FA8EE39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2EDA-BAD1-4BE3-83A2-89EE0D2573A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4247A-1058-4C96-8785-16FA8EE394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A0C92EDA-BAD1-4BE3-83A2-89EE0D2573AF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B974247A-1058-4C96-8785-16FA8EE3943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136" y="260648"/>
            <a:ext cx="6840760" cy="3384376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Уж небо осенью дышало,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Уж реже солнышко блистало,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Короче становился день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Лесов таинственная сень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печальным шумом обнажалась…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А.С.Пушкин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3573016"/>
            <a:ext cx="7739022" cy="1224136"/>
          </a:xfrm>
          <a:scene3d>
            <a:camera prst="perspectiveFront"/>
            <a:lightRig rig="threePt" dir="t"/>
          </a:scene3d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В  Г О С Т И  К  О С Е Н И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5373216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Учитель начальных классов Т Е В Д О Р А Д З Е  Т. 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5773326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СПб ГБУЗ « Детский санаторий-Реабилитационный центр «Детские Дюны»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5172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94973"/>
            <a:ext cx="7344816" cy="52322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perspective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 А З О В И  О С Е Н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Е  М Е С Я Ц Ы.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052736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КРАСНО ЛЕТО ПРОВОЖАЕТ,ОСЕНЬ ЗОЛОТУЮ ВСТРЕЧАЕТ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132856"/>
            <a:ext cx="7170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ЗЕМЛЮ ПОКРОЕТ ГДЕ ЛИСТОМ, ГДЕ СНЕЖКОМ.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5" y="3140968"/>
            <a:ext cx="844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ОСЕННЕЕ НЕНАСТЬЕ СЕМЬ ПОГОД  ВО ДВОРЕ:                    СЕЕТ, ВЕЕТ, КРУТИТ, МУТИТ, РВЕТ, СВЕРХУ ЛЬЕТ                         И СНИЗУ МЕТЕТ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5" y="4581128"/>
            <a:ext cx="69958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зорник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ревун,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хмурень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5" y="5267527"/>
            <a:ext cx="8496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Октябрь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– листопад,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позимник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грязник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5877271"/>
            <a:ext cx="7560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Ноябрь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полузимник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листогной,грудень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903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ЗТ\Desktop\Родина Татьяна\1238328597_3.megalife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278192" cy="6120680"/>
          </a:xfrm>
          <a:prstGeom prst="rect">
            <a:avLst/>
          </a:prstGeom>
          <a:noFill/>
          <a:ln w="76200"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75856" y="5013176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 Е Н Т Я Б Р Ь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372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СЗТ\Desktop\Родина Татьяна\1238328945_26.megalife[2] - копия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404664"/>
            <a:ext cx="8128000" cy="6048542"/>
          </a:xfrm>
          <a:prstGeom prst="rect">
            <a:avLst/>
          </a:prstGeom>
          <a:noFill/>
          <a:ln w="76200">
            <a:solidFill>
              <a:srgbClr val="FFFF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43808" y="5868431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 К Т Я Б Р Ь</a:t>
            </a:r>
            <a:endParaRPr lang="ru-RU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00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ЗТ\Desktop\Родина Татьяна\1238328702_12.megalife[2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72" y="355600"/>
            <a:ext cx="8128000" cy="6169744"/>
          </a:xfrm>
          <a:prstGeom prst="rect">
            <a:avLst/>
          </a:prstGeom>
          <a:noFill/>
          <a:ln w="76200">
            <a:solidFill>
              <a:srgbClr val="FFFF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95936" y="5661248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 О Я Б Р Ь</a:t>
            </a:r>
            <a:endParaRPr lang="ru-RU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542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38915394"/>
              </p:ext>
            </p:extLst>
          </p:nvPr>
        </p:nvGraphicFramePr>
        <p:xfrm>
          <a:off x="755576" y="-22596"/>
          <a:ext cx="7704855" cy="6880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1318"/>
                <a:gridCol w="2532825"/>
                <a:gridCol w="3080712"/>
              </a:tblGrid>
              <a:tr h="1124563">
                <a:tc gridSpan="3"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КАК ИЗМЕНЯЕТСЯ ПОГОДА ОСЕНЬЮ?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329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ОБЛАЧНОСТЬ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Небо чистое, лишь кое-где небольшая </a:t>
                      </a:r>
                    </a:p>
                    <a:p>
                      <a:r>
                        <a:rPr lang="ru-RU" b="1" dirty="0" smtClean="0"/>
                        <a:t>облачность.</a:t>
                      </a:r>
                    </a:p>
                    <a:p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Небо затянуто облаками.</a:t>
                      </a:r>
                      <a:r>
                        <a:rPr lang="ru-RU" b="1" baseline="0" dirty="0" smtClean="0"/>
                        <a:t> Оно кажется низким.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</a:tcPr>
                </a:tc>
              </a:tr>
              <a:tr h="112456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ВЕТЕР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Теплый, не порывистый.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Холодный,</a:t>
                      </a:r>
                      <a:r>
                        <a:rPr lang="ru-RU" b="1" baseline="0" dirty="0" smtClean="0"/>
                        <a:t> порывистый.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25435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ОСАДКИ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Дожди кратковременны, теплые, часто бывают грозы.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Дожди затяжные, холодные, мокрый снег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4382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ТЕМПЕРАТУРА</a:t>
                      </a:r>
                    </a:p>
                    <a:p>
                      <a:r>
                        <a:rPr lang="ru-RU" b="1" dirty="0" smtClean="0"/>
                        <a:t>ВОЗДУХА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Тепло, много ясных дней,</a:t>
                      </a:r>
                      <a:r>
                        <a:rPr lang="ru-RU" b="1" baseline="0" dirty="0" smtClean="0"/>
                        <a:t> солнце высоко.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Температура воздуха понизилась, ясных дней почти нет, постоянно облачно, пасмурно.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31840" y="620688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Л Е Т О                  </a:t>
            </a:r>
            <a:r>
              <a:rPr lang="ru-RU" sz="2000" b="1" dirty="0" err="1" smtClean="0"/>
              <a:t>О</a:t>
            </a:r>
            <a:r>
              <a:rPr lang="ru-RU" sz="2000" b="1" dirty="0" smtClean="0"/>
              <a:t> С Е Н Ь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94798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59632" y="908719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НАЗОВИ ОСЕННИЕ ЯВЛЕНИЯ!</a:t>
            </a:r>
            <a:endParaRPr lang="ru-RU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1680" y="1700808"/>
            <a:ext cx="60486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Прочти текст в учебнике на странице 26-27. Дополни свой ответ.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2696657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Солнце ниже над горизонтом, дни короче.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1800" y="306896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Прохладно, холодно.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536" y="353062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Первые заморозки, иней.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71800" y="3992290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Последняя гроза.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536" y="4479656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Густые туманы, затяжные дожди.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7544" y="5146715"/>
            <a:ext cx="9361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Ледостав – реки, озера, пруды покрываются льдом.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71800" y="5608380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Первый снег.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181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ЗТ\Desktop\Родина Татьяна\0_21333_9c7bd946_XL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2958"/>
            <a:ext cx="8208912" cy="5566322"/>
          </a:xfrm>
          <a:prstGeom prst="rect">
            <a:avLst/>
          </a:prstGeom>
          <a:noFill/>
          <a:ln w="76200">
            <a:solidFill>
              <a:srgbClr val="FFFF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59632" y="6093296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ПОЗДНЯЯ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ОСЕНЬ. ЛЕДОСТАВ.</a:t>
            </a:r>
            <a:endParaRPr lang="ru-RU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614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СЗТ\Desktop\Родина Татьяна\1238328734_13.megalife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260648"/>
            <a:ext cx="8128000" cy="6336704"/>
          </a:xfrm>
          <a:prstGeom prst="rect">
            <a:avLst/>
          </a:prstGeom>
          <a:noFill/>
          <a:ln w="76200">
            <a:solidFill>
              <a:srgbClr val="FFFF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600" y="476672"/>
            <a:ext cx="6408712" cy="3539430"/>
          </a:xfrm>
          <a:prstGeom prst="rect">
            <a:avLst/>
          </a:prstGeom>
          <a:noFill/>
          <a:ln w="76200">
            <a:solidFill>
              <a:srgbClr val="FFFF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ВЫВОД: осенью становится холоднее, первые заморозки и появление инея, последняя гроза, затяжные дожди, густые туманы, первый снег, ледостав- все это осенние изменения неживой природы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611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TC102455610[[fn=Осень]]</Template>
  <TotalTime>1884</TotalTime>
  <Words>324</Words>
  <Application>Microsoft Office PowerPoint</Application>
  <PresentationFormat>Экран (4:3)</PresentationFormat>
  <Paragraphs>42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Autumn</vt:lpstr>
      <vt:lpstr>Уж небо осенью дышало, Уж реже солнышко блистало, Короче становился день Лесов таинственная сень С печальным шумом обнажалась…                       А.С.Пушкин.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СЗТ</dc:creator>
  <cp:lastModifiedBy>преподаватель</cp:lastModifiedBy>
  <cp:revision>156</cp:revision>
  <dcterms:created xsi:type="dcterms:W3CDTF">2012-08-21T10:44:15Z</dcterms:created>
  <dcterms:modified xsi:type="dcterms:W3CDTF">2012-11-17T13:01:29Z</dcterms:modified>
</cp:coreProperties>
</file>